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57" r:id="rId5"/>
    <p:sldId id="327" r:id="rId6"/>
    <p:sldId id="334" r:id="rId7"/>
    <p:sldId id="259" r:id="rId8"/>
    <p:sldId id="309" r:id="rId9"/>
    <p:sldId id="318" r:id="rId10"/>
    <p:sldId id="311" r:id="rId11"/>
    <p:sldId id="325" r:id="rId12"/>
    <p:sldId id="313" r:id="rId13"/>
    <p:sldId id="314" r:id="rId14"/>
    <p:sldId id="315" r:id="rId15"/>
    <p:sldId id="316" r:id="rId16"/>
    <p:sldId id="317" r:id="rId17"/>
    <p:sldId id="326" r:id="rId18"/>
    <p:sldId id="328" r:id="rId19"/>
    <p:sldId id="336" r:id="rId20"/>
    <p:sldId id="330" r:id="rId21"/>
    <p:sldId id="331" r:id="rId22"/>
    <p:sldId id="332" r:id="rId23"/>
    <p:sldId id="333" r:id="rId24"/>
    <p:sldId id="340" r:id="rId25"/>
    <p:sldId id="337" r:id="rId26"/>
    <p:sldId id="338" r:id="rId27"/>
    <p:sldId id="339" r:id="rId28"/>
  </p:sldIdLst>
  <p:sldSz cx="6858000" cy="9906000" type="A4"/>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9ED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E7D432-6D41-4C71-A442-459B48343179}" v="3" dt="2021-01-04T13:57:38.01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2" d="100"/>
          <a:sy n="52" d="100"/>
        </p:scale>
        <p:origin x="206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佳奈子 吉田" userId="f560f41a8da297c9" providerId="LiveId" clId="{9CE7D432-6D41-4C71-A442-459B48343179}"/>
    <pc:docChg chg="modSld">
      <pc:chgData name="佳奈子 吉田" userId="f560f41a8da297c9" providerId="LiveId" clId="{9CE7D432-6D41-4C71-A442-459B48343179}" dt="2021-01-04T13:58:19.091" v="23" actId="20577"/>
      <pc:docMkLst>
        <pc:docMk/>
      </pc:docMkLst>
      <pc:sldChg chg="modSp">
        <pc:chgData name="佳奈子 吉田" userId="f560f41a8da297c9" providerId="LiveId" clId="{9CE7D432-6D41-4C71-A442-459B48343179}" dt="2021-01-04T13:57:38.010" v="22"/>
        <pc:sldMkLst>
          <pc:docMk/>
          <pc:sldMk cId="2330584938" sldId="314"/>
        </pc:sldMkLst>
        <pc:spChg chg="mod">
          <ac:chgData name="佳奈子 吉田" userId="f560f41a8da297c9" providerId="LiveId" clId="{9CE7D432-6D41-4C71-A442-459B48343179}" dt="2021-01-04T13:57:38.010" v="22"/>
          <ac:spMkLst>
            <pc:docMk/>
            <pc:sldMk cId="2330584938" sldId="314"/>
            <ac:spMk id="12" creationId="{6788F220-6F6C-4D00-A0C2-B845B8C4960B}"/>
          </ac:spMkLst>
        </pc:spChg>
        <pc:spChg chg="mod">
          <ac:chgData name="佳奈子 吉田" userId="f560f41a8da297c9" providerId="LiveId" clId="{9CE7D432-6D41-4C71-A442-459B48343179}" dt="2021-01-04T13:57:38.010" v="22"/>
          <ac:spMkLst>
            <pc:docMk/>
            <pc:sldMk cId="2330584938" sldId="314"/>
            <ac:spMk id="14" creationId="{FC4F81E5-D8BE-4F14-9DDE-3B36339E8FA9}"/>
          </ac:spMkLst>
        </pc:spChg>
      </pc:sldChg>
      <pc:sldChg chg="modSp">
        <pc:chgData name="佳奈子 吉田" userId="f560f41a8da297c9" providerId="LiveId" clId="{9CE7D432-6D41-4C71-A442-459B48343179}" dt="2021-01-04T13:57:38.010" v="22"/>
        <pc:sldMkLst>
          <pc:docMk/>
          <pc:sldMk cId="643319873" sldId="315"/>
        </pc:sldMkLst>
        <pc:spChg chg="mod">
          <ac:chgData name="佳奈子 吉田" userId="f560f41a8da297c9" providerId="LiveId" clId="{9CE7D432-6D41-4C71-A442-459B48343179}" dt="2021-01-04T13:57:38.010" v="22"/>
          <ac:spMkLst>
            <pc:docMk/>
            <pc:sldMk cId="643319873" sldId="315"/>
            <ac:spMk id="14" creationId="{4909F8C7-09D8-4FFE-B9C8-7DBE264966FB}"/>
          </ac:spMkLst>
        </pc:spChg>
        <pc:spChg chg="mod">
          <ac:chgData name="佳奈子 吉田" userId="f560f41a8da297c9" providerId="LiveId" clId="{9CE7D432-6D41-4C71-A442-459B48343179}" dt="2021-01-04T13:57:38.010" v="22"/>
          <ac:spMkLst>
            <pc:docMk/>
            <pc:sldMk cId="643319873" sldId="315"/>
            <ac:spMk id="34" creationId="{CC5593BF-CA04-42BF-A4EE-5E7D4AA564C5}"/>
          </ac:spMkLst>
        </pc:spChg>
        <pc:spChg chg="mod">
          <ac:chgData name="佳奈子 吉田" userId="f560f41a8da297c9" providerId="LiveId" clId="{9CE7D432-6D41-4C71-A442-459B48343179}" dt="2021-01-04T13:57:38.010" v="22"/>
          <ac:spMkLst>
            <pc:docMk/>
            <pc:sldMk cId="643319873" sldId="315"/>
            <ac:spMk id="44" creationId="{74F11061-8B83-4471-B213-0F6D4DFB39F9}"/>
          </ac:spMkLst>
        </pc:spChg>
      </pc:sldChg>
      <pc:sldChg chg="modSp">
        <pc:chgData name="佳奈子 吉田" userId="f560f41a8da297c9" providerId="LiveId" clId="{9CE7D432-6D41-4C71-A442-459B48343179}" dt="2021-01-04T13:57:38.010" v="22"/>
        <pc:sldMkLst>
          <pc:docMk/>
          <pc:sldMk cId="3867973083" sldId="317"/>
        </pc:sldMkLst>
        <pc:spChg chg="mod">
          <ac:chgData name="佳奈子 吉田" userId="f560f41a8da297c9" providerId="LiveId" clId="{9CE7D432-6D41-4C71-A442-459B48343179}" dt="2021-01-04T13:57:38.010" v="22"/>
          <ac:spMkLst>
            <pc:docMk/>
            <pc:sldMk cId="3867973083" sldId="317"/>
            <ac:spMk id="24" creationId="{477B453C-DD3B-4187-A5B2-85B3F5C5DF4A}"/>
          </ac:spMkLst>
        </pc:spChg>
      </pc:sldChg>
      <pc:sldChg chg="modSp mod">
        <pc:chgData name="佳奈子 吉田" userId="f560f41a8da297c9" providerId="LiveId" clId="{9CE7D432-6D41-4C71-A442-459B48343179}" dt="2021-01-04T13:57:12.410" v="21"/>
        <pc:sldMkLst>
          <pc:docMk/>
          <pc:sldMk cId="1022146326" sldId="318"/>
        </pc:sldMkLst>
        <pc:spChg chg="mod">
          <ac:chgData name="佳奈子 吉田" userId="f560f41a8da297c9" providerId="LiveId" clId="{9CE7D432-6D41-4C71-A442-459B48343179}" dt="2021-01-04T13:57:12.410" v="21"/>
          <ac:spMkLst>
            <pc:docMk/>
            <pc:sldMk cId="1022146326" sldId="318"/>
            <ac:spMk id="7" creationId="{CB87EE22-F727-43CD-93FE-EB55B7DE3058}"/>
          </ac:spMkLst>
        </pc:spChg>
      </pc:sldChg>
      <pc:sldChg chg="modSp mod">
        <pc:chgData name="佳奈子 吉田" userId="f560f41a8da297c9" providerId="LiveId" clId="{9CE7D432-6D41-4C71-A442-459B48343179}" dt="2021-01-04T13:58:19.091" v="23" actId="20577"/>
        <pc:sldMkLst>
          <pc:docMk/>
          <pc:sldMk cId="1488206557" sldId="325"/>
        </pc:sldMkLst>
        <pc:spChg chg="mod">
          <ac:chgData name="佳奈子 吉田" userId="f560f41a8da297c9" providerId="LiveId" clId="{9CE7D432-6D41-4C71-A442-459B48343179}" dt="2021-01-04T13:58:19.091" v="23" actId="20577"/>
          <ac:spMkLst>
            <pc:docMk/>
            <pc:sldMk cId="1488206557" sldId="325"/>
            <ac:spMk id="36" creationId="{925826F5-131A-40D5-BA24-5F432BDFEFB9}"/>
          </ac:spMkLst>
        </pc:spChg>
      </pc:sldChg>
      <pc:sldChg chg="modSp">
        <pc:chgData name="佳奈子 吉田" userId="f560f41a8da297c9" providerId="LiveId" clId="{9CE7D432-6D41-4C71-A442-459B48343179}" dt="2021-01-04T13:57:38.010" v="22"/>
        <pc:sldMkLst>
          <pc:docMk/>
          <pc:sldMk cId="1505404648" sldId="326"/>
        </pc:sldMkLst>
        <pc:spChg chg="mod">
          <ac:chgData name="佳奈子 吉田" userId="f560f41a8da297c9" providerId="LiveId" clId="{9CE7D432-6D41-4C71-A442-459B48343179}" dt="2021-01-04T13:57:38.010" v="22"/>
          <ac:spMkLst>
            <pc:docMk/>
            <pc:sldMk cId="1505404648" sldId="326"/>
            <ac:spMk id="3" creationId="{93B29916-D07A-4823-9BDE-608E8DE5C4EF}"/>
          </ac:spMkLst>
        </pc:spChg>
        <pc:spChg chg="mod">
          <ac:chgData name="佳奈子 吉田" userId="f560f41a8da297c9" providerId="LiveId" clId="{9CE7D432-6D41-4C71-A442-459B48343179}" dt="2021-01-04T13:57:38.010" v="22"/>
          <ac:spMkLst>
            <pc:docMk/>
            <pc:sldMk cId="1505404648" sldId="326"/>
            <ac:spMk id="14" creationId="{F1FBD54D-2093-4133-9345-9E4F9445EC94}"/>
          </ac:spMkLst>
        </pc:spChg>
      </pc:sldChg>
      <pc:sldChg chg="modSp">
        <pc:chgData name="佳奈子 吉田" userId="f560f41a8da297c9" providerId="LiveId" clId="{9CE7D432-6D41-4C71-A442-459B48343179}" dt="2021-01-04T13:57:38.010" v="22"/>
        <pc:sldMkLst>
          <pc:docMk/>
          <pc:sldMk cId="761317098" sldId="327"/>
        </pc:sldMkLst>
        <pc:spChg chg="mod">
          <ac:chgData name="佳奈子 吉田" userId="f560f41a8da297c9" providerId="LiveId" clId="{9CE7D432-6D41-4C71-A442-459B48343179}" dt="2021-01-04T13:57:38.010" v="22"/>
          <ac:spMkLst>
            <pc:docMk/>
            <pc:sldMk cId="761317098" sldId="327"/>
            <ac:spMk id="36" creationId="{00DFEA54-A19B-4517-A024-E31B7834F05F}"/>
          </ac:spMkLst>
        </pc:spChg>
      </pc:sldChg>
      <pc:sldChg chg="modSp">
        <pc:chgData name="佳奈子 吉田" userId="f560f41a8da297c9" providerId="LiveId" clId="{9CE7D432-6D41-4C71-A442-459B48343179}" dt="2021-01-04T13:57:38.010" v="22"/>
        <pc:sldMkLst>
          <pc:docMk/>
          <pc:sldMk cId="3275934263" sldId="328"/>
        </pc:sldMkLst>
        <pc:spChg chg="mod">
          <ac:chgData name="佳奈子 吉田" userId="f560f41a8da297c9" providerId="LiveId" clId="{9CE7D432-6D41-4C71-A442-459B48343179}" dt="2021-01-04T13:57:38.010" v="22"/>
          <ac:spMkLst>
            <pc:docMk/>
            <pc:sldMk cId="3275934263" sldId="328"/>
            <ac:spMk id="26" creationId="{8AAA6968-96C9-4560-8C8C-85E7F756E14B}"/>
          </ac:spMkLst>
        </pc:spChg>
      </pc:sldChg>
      <pc:sldChg chg="modSp">
        <pc:chgData name="佳奈子 吉田" userId="f560f41a8da297c9" providerId="LiveId" clId="{9CE7D432-6D41-4C71-A442-459B48343179}" dt="2021-01-04T13:57:38.010" v="22"/>
        <pc:sldMkLst>
          <pc:docMk/>
          <pc:sldMk cId="2381125433" sldId="330"/>
        </pc:sldMkLst>
        <pc:spChg chg="mod">
          <ac:chgData name="佳奈子 吉田" userId="f560f41a8da297c9" providerId="LiveId" clId="{9CE7D432-6D41-4C71-A442-459B48343179}" dt="2021-01-04T13:57:38.010" v="22"/>
          <ac:spMkLst>
            <pc:docMk/>
            <pc:sldMk cId="2381125433" sldId="330"/>
            <ac:spMk id="26" creationId="{8AAA6968-96C9-4560-8C8C-85E7F756E14B}"/>
          </ac:spMkLst>
        </pc:spChg>
      </pc:sldChg>
      <pc:sldChg chg="modSp">
        <pc:chgData name="佳奈子 吉田" userId="f560f41a8da297c9" providerId="LiveId" clId="{9CE7D432-6D41-4C71-A442-459B48343179}" dt="2021-01-04T13:57:38.010" v="22"/>
        <pc:sldMkLst>
          <pc:docMk/>
          <pc:sldMk cId="4228362801" sldId="334"/>
        </pc:sldMkLst>
        <pc:spChg chg="mod">
          <ac:chgData name="佳奈子 吉田" userId="f560f41a8da297c9" providerId="LiveId" clId="{9CE7D432-6D41-4C71-A442-459B48343179}" dt="2021-01-04T13:57:38.010" v="22"/>
          <ac:spMkLst>
            <pc:docMk/>
            <pc:sldMk cId="4228362801" sldId="334"/>
            <ac:spMk id="7" creationId="{E3D7664F-33AF-408D-8E54-84107823EE9E}"/>
          </ac:spMkLst>
        </pc:spChg>
      </pc:sldChg>
      <pc:sldChg chg="modSp">
        <pc:chgData name="佳奈子 吉田" userId="f560f41a8da297c9" providerId="LiveId" clId="{9CE7D432-6D41-4C71-A442-459B48343179}" dt="2021-01-04T13:57:38.010" v="22"/>
        <pc:sldMkLst>
          <pc:docMk/>
          <pc:sldMk cId="213277445" sldId="338"/>
        </pc:sldMkLst>
        <pc:spChg chg="mod">
          <ac:chgData name="佳奈子 吉田" userId="f560f41a8da297c9" providerId="LiveId" clId="{9CE7D432-6D41-4C71-A442-459B48343179}" dt="2021-01-04T13:57:38.010" v="22"/>
          <ac:spMkLst>
            <pc:docMk/>
            <pc:sldMk cId="213277445" sldId="338"/>
            <ac:spMk id="12" creationId="{50BF503B-5CBF-4F97-9FAB-0B3786F2330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3076977" cy="513789"/>
          </a:xfrm>
          <a:prstGeom prst="rect">
            <a:avLst/>
          </a:prstGeom>
        </p:spPr>
        <p:txBody>
          <a:bodyPr vert="horz" lIns="95433" tIns="47716" rIns="95433" bIns="47716"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0650" y="0"/>
            <a:ext cx="3076976" cy="513789"/>
          </a:xfrm>
          <a:prstGeom prst="rect">
            <a:avLst/>
          </a:prstGeom>
        </p:spPr>
        <p:txBody>
          <a:bodyPr vert="horz" lIns="95433" tIns="47716" rIns="95433" bIns="47716" rtlCol="0"/>
          <a:lstStyle>
            <a:lvl1pPr algn="r">
              <a:defRPr sz="1300"/>
            </a:lvl1pPr>
          </a:lstStyle>
          <a:p>
            <a:fld id="{E6BAC69F-14E4-419F-9E28-FA64C04AAD11}" type="datetimeFigureOut">
              <a:rPr kumimoji="1" lang="ja-JP" altLang="en-US" smtClean="0"/>
              <a:t>2021/1/4</a:t>
            </a:fld>
            <a:endParaRPr kumimoji="1" lang="ja-JP" altLang="en-US"/>
          </a:p>
        </p:txBody>
      </p:sp>
      <p:sp>
        <p:nvSpPr>
          <p:cNvPr id="4" name="スライド イメージ プレースホルダー 3"/>
          <p:cNvSpPr>
            <a:spLocks noGrp="1" noRot="1" noChangeAspect="1"/>
          </p:cNvSpPr>
          <p:nvPr>
            <p:ph type="sldImg" idx="2"/>
          </p:nvPr>
        </p:nvSpPr>
        <p:spPr>
          <a:xfrm>
            <a:off x="2354263" y="1279525"/>
            <a:ext cx="2390775" cy="3452813"/>
          </a:xfrm>
          <a:prstGeom prst="rect">
            <a:avLst/>
          </a:prstGeom>
          <a:noFill/>
          <a:ln w="12700">
            <a:solidFill>
              <a:prstClr val="black"/>
            </a:solidFill>
          </a:ln>
        </p:spPr>
        <p:txBody>
          <a:bodyPr vert="horz" lIns="95433" tIns="47716" rIns="95433" bIns="47716" rtlCol="0" anchor="ctr"/>
          <a:lstStyle/>
          <a:p>
            <a:endParaRPr lang="ja-JP" altLang="en-US"/>
          </a:p>
        </p:txBody>
      </p:sp>
      <p:sp>
        <p:nvSpPr>
          <p:cNvPr id="5" name="ノート プレースホルダー 4"/>
          <p:cNvSpPr>
            <a:spLocks noGrp="1"/>
          </p:cNvSpPr>
          <p:nvPr>
            <p:ph type="body" sz="quarter" idx="3"/>
          </p:nvPr>
        </p:nvSpPr>
        <p:spPr>
          <a:xfrm>
            <a:off x="709431" y="4925459"/>
            <a:ext cx="5680444" cy="4029621"/>
          </a:xfrm>
          <a:prstGeom prst="rect">
            <a:avLst/>
          </a:prstGeom>
        </p:spPr>
        <p:txBody>
          <a:bodyPr vert="horz" lIns="95433" tIns="47716" rIns="95433" bIns="47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720825"/>
            <a:ext cx="3076977" cy="513789"/>
          </a:xfrm>
          <a:prstGeom prst="rect">
            <a:avLst/>
          </a:prstGeom>
        </p:spPr>
        <p:txBody>
          <a:bodyPr vert="horz" lIns="95433" tIns="47716" rIns="95433" bIns="47716"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0650" y="9720825"/>
            <a:ext cx="3076976" cy="513789"/>
          </a:xfrm>
          <a:prstGeom prst="rect">
            <a:avLst/>
          </a:prstGeom>
        </p:spPr>
        <p:txBody>
          <a:bodyPr vert="horz" lIns="95433" tIns="47716" rIns="95433" bIns="47716" rtlCol="0" anchor="b"/>
          <a:lstStyle>
            <a:lvl1pPr algn="r">
              <a:defRPr sz="1300"/>
            </a:lvl1pPr>
          </a:lstStyle>
          <a:p>
            <a:fld id="{A4E9C37E-18FB-46C7-9CC3-2030C465B12B}" type="slidenum">
              <a:rPr kumimoji="1" lang="ja-JP" altLang="en-US" smtClean="0"/>
              <a:t>‹#›</a:t>
            </a:fld>
            <a:endParaRPr kumimoji="1" lang="ja-JP" altLang="en-US"/>
          </a:p>
        </p:txBody>
      </p:sp>
    </p:spTree>
    <p:extLst>
      <p:ext uri="{BB962C8B-B14F-4D97-AF65-F5344CB8AC3E}">
        <p14:creationId xmlns:p14="http://schemas.microsoft.com/office/powerpoint/2010/main" val="26921681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0E0CD2F3-DD21-43B9-9A91-A2FF3AD689B4}" type="datetime1">
              <a:rPr kumimoji="1" lang="ja-JP" altLang="en-US" smtClean="0"/>
              <a:t>2021/1/4</a:t>
            </a:fld>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9CB88E12-1A5E-4824-975F-6C2DF45271FF}" type="slidenum">
              <a:rPr kumimoji="1" lang="ja-JP" altLang="en-US" smtClean="0"/>
              <a:t>‹#›</a:t>
            </a:fld>
            <a:endParaRPr kumimoji="1" lang="ja-JP" altLang="en-US"/>
          </a:p>
        </p:txBody>
      </p:sp>
    </p:spTree>
    <p:extLst>
      <p:ext uri="{BB962C8B-B14F-4D97-AF65-F5344CB8AC3E}">
        <p14:creationId xmlns:p14="http://schemas.microsoft.com/office/powerpoint/2010/main" val="2661411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59585BD4-2B9B-4283-AF5C-122EF7B0C4AB}" type="datetime1">
              <a:rPr kumimoji="1" lang="ja-JP" altLang="en-US" smtClean="0"/>
              <a:t>2021/1/4</a:t>
            </a:fld>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9CB88E12-1A5E-4824-975F-6C2DF45271FF}" type="slidenum">
              <a:rPr kumimoji="1" lang="ja-JP" altLang="en-US" smtClean="0"/>
              <a:t>‹#›</a:t>
            </a:fld>
            <a:endParaRPr kumimoji="1" lang="ja-JP" altLang="en-US"/>
          </a:p>
        </p:txBody>
      </p:sp>
    </p:spTree>
    <p:extLst>
      <p:ext uri="{BB962C8B-B14F-4D97-AF65-F5344CB8AC3E}">
        <p14:creationId xmlns:p14="http://schemas.microsoft.com/office/powerpoint/2010/main" val="1323369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DA0812F-1FBE-4840-9D25-2FD4518D3A2D}" type="datetime1">
              <a:rPr kumimoji="1" lang="ja-JP" altLang="en-US" smtClean="0"/>
              <a:t>2021/1/4</a:t>
            </a:fld>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9CB88E12-1A5E-4824-975F-6C2DF45271FF}" type="slidenum">
              <a:rPr kumimoji="1" lang="ja-JP" altLang="en-US" smtClean="0"/>
              <a:t>‹#›</a:t>
            </a:fld>
            <a:endParaRPr kumimoji="1" lang="ja-JP" altLang="en-US"/>
          </a:p>
        </p:txBody>
      </p:sp>
    </p:spTree>
    <p:extLst>
      <p:ext uri="{BB962C8B-B14F-4D97-AF65-F5344CB8AC3E}">
        <p14:creationId xmlns:p14="http://schemas.microsoft.com/office/powerpoint/2010/main" val="11333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6072187" cy="401283"/>
          </a:xfrm>
        </p:spPr>
        <p:style>
          <a:lnRef idx="2">
            <a:schemeClr val="accent1"/>
          </a:lnRef>
          <a:fillRef idx="1">
            <a:schemeClr val="lt1"/>
          </a:fillRef>
          <a:effectRef idx="0">
            <a:schemeClr val="accent1"/>
          </a:effectRef>
          <a:fontRef idx="minor">
            <a:schemeClr val="dk1"/>
          </a:fontRef>
        </p:style>
        <p:txBody>
          <a:bodyPr>
            <a:normAutofit/>
          </a:bodyPr>
          <a:lstStyle>
            <a:lvl1pPr>
              <a:defRPr sz="1400">
                <a:solidFill>
                  <a:schemeClr val="accent1"/>
                </a:solidFill>
                <a:latin typeface="07ロゴたいぷゴシック7" panose="02000600000000000000" pitchFamily="50" charset="-128"/>
                <a:ea typeface="07ロゴたいぷゴシック7" panose="02000600000000000000" pitchFamily="50" charset="-128"/>
              </a:defRPr>
            </a:lvl1p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0E47E635-991A-4588-8A8F-8C8480E3CB10}" type="datetime1">
              <a:rPr kumimoji="1" lang="ja-JP" altLang="en-US" smtClean="0"/>
              <a:t>2021/1/4</a:t>
            </a:fld>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9CB88E12-1A5E-4824-975F-6C2DF45271FF}" type="slidenum">
              <a:rPr kumimoji="1" lang="ja-JP" altLang="en-US" smtClean="0"/>
              <a:t>‹#›</a:t>
            </a:fld>
            <a:endParaRPr kumimoji="1" lang="ja-JP" altLang="en-US"/>
          </a:p>
        </p:txBody>
      </p:sp>
    </p:spTree>
    <p:extLst>
      <p:ext uri="{BB962C8B-B14F-4D97-AF65-F5344CB8AC3E}">
        <p14:creationId xmlns:p14="http://schemas.microsoft.com/office/powerpoint/2010/main" val="1427626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03A532C-5C87-4C6B-B2FF-1B823FB0796F}" type="datetime1">
              <a:rPr kumimoji="1" lang="ja-JP" altLang="en-US" smtClean="0"/>
              <a:t>2021/1/4</a:t>
            </a:fld>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9CB88E12-1A5E-4824-975F-6C2DF45271FF}" type="slidenum">
              <a:rPr kumimoji="1" lang="ja-JP" altLang="en-US" smtClean="0"/>
              <a:t>‹#›</a:t>
            </a:fld>
            <a:endParaRPr kumimoji="1" lang="ja-JP" altLang="en-US"/>
          </a:p>
        </p:txBody>
      </p:sp>
    </p:spTree>
    <p:extLst>
      <p:ext uri="{BB962C8B-B14F-4D97-AF65-F5344CB8AC3E}">
        <p14:creationId xmlns:p14="http://schemas.microsoft.com/office/powerpoint/2010/main" val="394733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2F3E221C-B9FB-4C04-90C7-22CC72CA3989}" type="datetime1">
              <a:rPr kumimoji="1" lang="ja-JP" altLang="en-US" smtClean="0"/>
              <a:t>2021/1/4</a:t>
            </a:fld>
            <a:endParaRPr kumimoji="1" lang="ja-JP" alt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9CB88E12-1A5E-4824-975F-6C2DF45271FF}" type="slidenum">
              <a:rPr kumimoji="1" lang="ja-JP" altLang="en-US" smtClean="0"/>
              <a:t>‹#›</a:t>
            </a:fld>
            <a:endParaRPr kumimoji="1" lang="ja-JP" altLang="en-US"/>
          </a:p>
        </p:txBody>
      </p:sp>
    </p:spTree>
    <p:extLst>
      <p:ext uri="{BB962C8B-B14F-4D97-AF65-F5344CB8AC3E}">
        <p14:creationId xmlns:p14="http://schemas.microsoft.com/office/powerpoint/2010/main" val="2218356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69F71944-8270-440B-9E0B-6AA19677EB63}" type="datetime1">
              <a:rPr kumimoji="1" lang="ja-JP" altLang="en-US" smtClean="0"/>
              <a:t>2021/1/4</a:t>
            </a:fld>
            <a:endParaRPr kumimoji="1" lang="ja-JP" altLang="en-US"/>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p:txBody>
          <a:bodyPr/>
          <a:lstStyle/>
          <a:p>
            <a:fld id="{9CB88E12-1A5E-4824-975F-6C2DF45271FF}" type="slidenum">
              <a:rPr kumimoji="1" lang="ja-JP" altLang="en-US" smtClean="0"/>
              <a:t>‹#›</a:t>
            </a:fld>
            <a:endParaRPr kumimoji="1" lang="ja-JP" altLang="en-US"/>
          </a:p>
        </p:txBody>
      </p:sp>
    </p:spTree>
    <p:extLst>
      <p:ext uri="{BB962C8B-B14F-4D97-AF65-F5344CB8AC3E}">
        <p14:creationId xmlns:p14="http://schemas.microsoft.com/office/powerpoint/2010/main" val="723787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FEFE70DA-23DD-48A7-ABBE-5F8EB528F764}" type="datetime1">
              <a:rPr kumimoji="1" lang="ja-JP" altLang="en-US" smtClean="0"/>
              <a:t>2021/1/4</a:t>
            </a:fld>
            <a:endParaRPr kumimoji="1" lang="ja-JP" altLang="en-US"/>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p:txBody>
          <a:bodyPr/>
          <a:lstStyle/>
          <a:p>
            <a:fld id="{9CB88E12-1A5E-4824-975F-6C2DF45271FF}" type="slidenum">
              <a:rPr kumimoji="1" lang="ja-JP" altLang="en-US" smtClean="0"/>
              <a:t>‹#›</a:t>
            </a:fld>
            <a:endParaRPr kumimoji="1" lang="ja-JP" altLang="en-US"/>
          </a:p>
        </p:txBody>
      </p:sp>
    </p:spTree>
    <p:extLst>
      <p:ext uri="{BB962C8B-B14F-4D97-AF65-F5344CB8AC3E}">
        <p14:creationId xmlns:p14="http://schemas.microsoft.com/office/powerpoint/2010/main" val="2697066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9D7EEC-2602-4B03-ACFA-CCE313950655}" type="datetime1">
              <a:rPr kumimoji="1" lang="ja-JP" altLang="en-US" smtClean="0"/>
              <a:t>2021/1/4</a:t>
            </a:fld>
            <a:endParaRPr kumimoji="1" lang="ja-JP" altLang="en-US"/>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p:txBody>
          <a:bodyPr/>
          <a:lstStyle/>
          <a:p>
            <a:fld id="{9CB88E12-1A5E-4824-975F-6C2DF45271FF}" type="slidenum">
              <a:rPr kumimoji="1" lang="ja-JP" altLang="en-US" smtClean="0"/>
              <a:t>‹#›</a:t>
            </a:fld>
            <a:endParaRPr kumimoji="1" lang="ja-JP" altLang="en-US"/>
          </a:p>
        </p:txBody>
      </p:sp>
    </p:spTree>
    <p:extLst>
      <p:ext uri="{BB962C8B-B14F-4D97-AF65-F5344CB8AC3E}">
        <p14:creationId xmlns:p14="http://schemas.microsoft.com/office/powerpoint/2010/main" val="1707251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86382A3-71FD-4E01-BA6F-F44AB31DC264}" type="datetime1">
              <a:rPr kumimoji="1" lang="ja-JP" altLang="en-US" smtClean="0"/>
              <a:t>2021/1/4</a:t>
            </a:fld>
            <a:endParaRPr kumimoji="1" lang="ja-JP" alt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9CB88E12-1A5E-4824-975F-6C2DF45271FF}" type="slidenum">
              <a:rPr kumimoji="1" lang="ja-JP" altLang="en-US" smtClean="0"/>
              <a:t>‹#›</a:t>
            </a:fld>
            <a:endParaRPr kumimoji="1" lang="ja-JP" altLang="en-US"/>
          </a:p>
        </p:txBody>
      </p:sp>
    </p:spTree>
    <p:extLst>
      <p:ext uri="{BB962C8B-B14F-4D97-AF65-F5344CB8AC3E}">
        <p14:creationId xmlns:p14="http://schemas.microsoft.com/office/powerpoint/2010/main" val="3139876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E0C0272-2C5F-45A8-B292-B80B97DEB4B1}" type="datetime1">
              <a:rPr kumimoji="1" lang="ja-JP" altLang="en-US" smtClean="0"/>
              <a:t>2021/1/4</a:t>
            </a:fld>
            <a:endParaRPr kumimoji="1" lang="ja-JP" alt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9CB88E12-1A5E-4824-975F-6C2DF45271FF}" type="slidenum">
              <a:rPr kumimoji="1" lang="ja-JP" altLang="en-US" smtClean="0"/>
              <a:t>‹#›</a:t>
            </a:fld>
            <a:endParaRPr kumimoji="1" lang="ja-JP" altLang="en-US"/>
          </a:p>
        </p:txBody>
      </p:sp>
    </p:spTree>
    <p:extLst>
      <p:ext uri="{BB962C8B-B14F-4D97-AF65-F5344CB8AC3E}">
        <p14:creationId xmlns:p14="http://schemas.microsoft.com/office/powerpoint/2010/main" val="4241748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1B5A7BF2-8ADC-4C3E-9FF7-4D97C39BF6A8}"/>
              </a:ext>
            </a:extLst>
          </p:cNvPr>
          <p:cNvPicPr>
            <a:picLocks noChangeAspect="1"/>
          </p:cNvPicPr>
          <p:nvPr userDrawn="1"/>
        </p:nvPicPr>
        <p:blipFill>
          <a:blip r:embed="rId13"/>
          <a:stretch>
            <a:fillRect/>
          </a:stretch>
        </p:blipFill>
        <p:spPr>
          <a:xfrm>
            <a:off x="5836024" y="28095"/>
            <a:ext cx="852644" cy="384702"/>
          </a:xfrm>
          <a:prstGeom prst="rect">
            <a:avLst/>
          </a:prstGeom>
        </p:spPr>
      </p:pic>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0256BBE-DFF8-4AF6-8313-E011AB3C806F}" type="datetime1">
              <a:rPr kumimoji="1" lang="ja-JP" altLang="en-US" smtClean="0"/>
              <a:t>2021/1/4</a:t>
            </a:fld>
            <a:endParaRPr kumimoji="1" lang="ja-JP" altLang="en-US"/>
          </a:p>
        </p:txBody>
      </p:sp>
      <p:sp>
        <p:nvSpPr>
          <p:cNvPr id="6" name="Slide Number Placeholder 5"/>
          <p:cNvSpPr>
            <a:spLocks noGrp="1"/>
          </p:cNvSpPr>
          <p:nvPr>
            <p:ph type="sldNum" sz="quarter" idx="4"/>
          </p:nvPr>
        </p:nvSpPr>
        <p:spPr>
          <a:xfrm>
            <a:off x="2714627" y="9580208"/>
            <a:ext cx="1543050" cy="251718"/>
          </a:xfrm>
          <a:prstGeom prst="rect">
            <a:avLst/>
          </a:prstGeom>
        </p:spPr>
        <p:txBody>
          <a:bodyPr vert="horz" lIns="91440" tIns="45720" rIns="91440" bIns="45720" rtlCol="0" anchor="ctr"/>
          <a:lstStyle>
            <a:lvl1pPr algn="ctr">
              <a:defRPr sz="900">
                <a:solidFill>
                  <a:schemeClr val="tx1">
                    <a:tint val="75000"/>
                  </a:schemeClr>
                </a:solidFill>
                <a:latin typeface="Meiryo UI" panose="020B0604030504040204" pitchFamily="50" charset="-128"/>
                <a:ea typeface="Meiryo UI" panose="020B0604030504040204" pitchFamily="50" charset="-128"/>
              </a:defRPr>
            </a:lvl1pPr>
          </a:lstStyle>
          <a:p>
            <a:fld id="{9CB88E12-1A5E-4824-975F-6C2DF45271FF}" type="slidenum">
              <a:rPr kumimoji="1" lang="ja-JP" altLang="en-US" smtClean="0"/>
              <a:pPr/>
              <a:t>‹#›</a:t>
            </a:fld>
            <a:endParaRPr kumimoji="1" lang="ja-JP" altLang="en-US"/>
          </a:p>
        </p:txBody>
      </p:sp>
    </p:spTree>
    <p:extLst>
      <p:ext uri="{BB962C8B-B14F-4D97-AF65-F5344CB8AC3E}">
        <p14:creationId xmlns:p14="http://schemas.microsoft.com/office/powerpoint/2010/main" val="1752806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36.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hyperlink" Target="https://afterschool.force.com/plat/s/login/" TargetMode="External"/><Relationship Id="rId5" Type="http://schemas.openxmlformats.org/officeDocument/2006/relationships/image" Target="../media/image53.pn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plat.office@npoafterschool.org" TargetMode="External"/><Relationship Id="rId2" Type="http://schemas.openxmlformats.org/officeDocument/2006/relationships/hyperlink" Target="https://afterschool.force.com/plat/s/logi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npoafterschool.secure.force.com/plat/"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afterschool.force.com/plat/s/login/"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FCBB0E60-9397-4D17-AA5C-6931DAADDECE}"/>
              </a:ext>
            </a:extLst>
          </p:cNvPr>
          <p:cNvSpPr txBox="1"/>
          <p:nvPr/>
        </p:nvSpPr>
        <p:spPr>
          <a:xfrm>
            <a:off x="561910" y="1017707"/>
            <a:ext cx="4654525" cy="1323439"/>
          </a:xfrm>
          <a:prstGeom prst="rect">
            <a:avLst/>
          </a:prstGeom>
          <a:noFill/>
        </p:spPr>
        <p:txBody>
          <a:bodyPr wrap="square" rtlCol="0">
            <a:spAutoFit/>
          </a:bodyPr>
          <a:lstStyle/>
          <a:p>
            <a:r>
              <a:rPr kumimoji="1" lang="ja-JP" altLang="en-US" sz="4000">
                <a:solidFill>
                  <a:schemeClr val="accent1"/>
                </a:solidFill>
                <a:latin typeface="07ロゴたいぷゴシック7" panose="02000600000000000000" pitchFamily="50" charset="-128"/>
                <a:ea typeface="07ロゴたいぷゴシック7" panose="02000600000000000000" pitchFamily="50" charset="-128"/>
              </a:rPr>
              <a:t>放課後</a:t>
            </a:r>
            <a:r>
              <a:rPr kumimoji="1" lang="en-US" altLang="ja-JP" sz="4000">
                <a:solidFill>
                  <a:schemeClr val="accent1"/>
                </a:solidFill>
                <a:latin typeface="07ロゴたいぷゴシック7" panose="02000600000000000000" pitchFamily="50" charset="-128"/>
                <a:ea typeface="07ロゴたいぷゴシック7" panose="02000600000000000000" pitchFamily="50" charset="-128"/>
              </a:rPr>
              <a:t>Plat</a:t>
            </a:r>
          </a:p>
          <a:p>
            <a:r>
              <a:rPr kumimoji="1" lang="ja-JP" altLang="en-US" sz="4000">
                <a:solidFill>
                  <a:schemeClr val="accent1"/>
                </a:solidFill>
                <a:latin typeface="07ロゴたいぷゴシック7" panose="02000600000000000000" pitchFamily="50" charset="-128"/>
                <a:ea typeface="07ロゴたいぷゴシック7" panose="02000600000000000000" pitchFamily="50" charset="-128"/>
              </a:rPr>
              <a:t>ユーザガイド</a:t>
            </a:r>
          </a:p>
        </p:txBody>
      </p:sp>
      <p:sp>
        <p:nvSpPr>
          <p:cNvPr id="9" name="テキスト ボックス 8">
            <a:extLst>
              <a:ext uri="{FF2B5EF4-FFF2-40B4-BE49-F238E27FC236}">
                <a16:creationId xmlns:a16="http://schemas.microsoft.com/office/drawing/2014/main" id="{08A92C5F-2CFA-40DB-BFE5-EBCF7D68B6C0}"/>
              </a:ext>
            </a:extLst>
          </p:cNvPr>
          <p:cNvSpPr txBox="1"/>
          <p:nvPr/>
        </p:nvSpPr>
        <p:spPr>
          <a:xfrm>
            <a:off x="333833" y="7689928"/>
            <a:ext cx="783729" cy="246221"/>
          </a:xfrm>
          <a:prstGeom prst="rect">
            <a:avLst/>
          </a:prstGeom>
          <a:noFill/>
        </p:spPr>
        <p:txBody>
          <a:bodyPr wrap="square" rtlCol="0">
            <a:spAutoFit/>
          </a:bodyPr>
          <a:lstStyle/>
          <a:p>
            <a:r>
              <a:rPr kumimoji="1" lang="ja-JP" altLang="en-US" sz="1000" u="sng">
                <a:latin typeface="Meiryo UI" panose="020B0604030504040204" pitchFamily="50" charset="-128"/>
                <a:ea typeface="Meiryo UI" panose="020B0604030504040204" pitchFamily="50" charset="-128"/>
              </a:rPr>
              <a:t>改訂履歴</a:t>
            </a:r>
          </a:p>
        </p:txBody>
      </p:sp>
      <p:sp>
        <p:nvSpPr>
          <p:cNvPr id="12" name="フリーフォーム: 図形 11">
            <a:extLst>
              <a:ext uri="{FF2B5EF4-FFF2-40B4-BE49-F238E27FC236}">
                <a16:creationId xmlns:a16="http://schemas.microsoft.com/office/drawing/2014/main" id="{07B3CEFD-E261-4A3F-BDB0-4CC7B1466B53}"/>
              </a:ext>
            </a:extLst>
          </p:cNvPr>
          <p:cNvSpPr/>
          <p:nvPr/>
        </p:nvSpPr>
        <p:spPr>
          <a:xfrm>
            <a:off x="90758" y="2341146"/>
            <a:ext cx="6484854" cy="534128"/>
          </a:xfrm>
          <a:custGeom>
            <a:avLst/>
            <a:gdLst>
              <a:gd name="connsiteX0" fmla="*/ 0 w 1625600"/>
              <a:gd name="connsiteY0" fmla="*/ 584200 h 584200"/>
              <a:gd name="connsiteX1" fmla="*/ 279400 w 1625600"/>
              <a:gd name="connsiteY1" fmla="*/ 190500 h 584200"/>
              <a:gd name="connsiteX2" fmla="*/ 1054100 w 1625600"/>
              <a:gd name="connsiteY2" fmla="*/ 228600 h 584200"/>
              <a:gd name="connsiteX3" fmla="*/ 1625600 w 1625600"/>
              <a:gd name="connsiteY3" fmla="*/ 0 h 584200"/>
            </a:gdLst>
            <a:ahLst/>
            <a:cxnLst>
              <a:cxn ang="0">
                <a:pos x="connsiteX0" y="connsiteY0"/>
              </a:cxn>
              <a:cxn ang="0">
                <a:pos x="connsiteX1" y="connsiteY1"/>
              </a:cxn>
              <a:cxn ang="0">
                <a:pos x="connsiteX2" y="connsiteY2"/>
              </a:cxn>
              <a:cxn ang="0">
                <a:pos x="connsiteX3" y="connsiteY3"/>
              </a:cxn>
            </a:cxnLst>
            <a:rect l="l" t="t" r="r" b="b"/>
            <a:pathLst>
              <a:path w="1625600" h="584200">
                <a:moveTo>
                  <a:pt x="0" y="584200"/>
                </a:moveTo>
                <a:cubicBezTo>
                  <a:pt x="51858" y="416983"/>
                  <a:pt x="103717" y="249767"/>
                  <a:pt x="279400" y="190500"/>
                </a:cubicBezTo>
                <a:cubicBezTo>
                  <a:pt x="455083" y="131233"/>
                  <a:pt x="829733" y="260350"/>
                  <a:pt x="1054100" y="228600"/>
                </a:cubicBezTo>
                <a:cubicBezTo>
                  <a:pt x="1278467" y="196850"/>
                  <a:pt x="1452033" y="98425"/>
                  <a:pt x="1625600" y="0"/>
                </a:cubicBezTo>
              </a:path>
            </a:pathLst>
          </a:cu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graphicFrame>
        <p:nvGraphicFramePr>
          <p:cNvPr id="3" name="表 2">
            <a:extLst>
              <a:ext uri="{FF2B5EF4-FFF2-40B4-BE49-F238E27FC236}">
                <a16:creationId xmlns:a16="http://schemas.microsoft.com/office/drawing/2014/main" id="{77DB67C5-A163-4E43-8113-B80EFB709D02}"/>
              </a:ext>
            </a:extLst>
          </p:cNvPr>
          <p:cNvGraphicFramePr>
            <a:graphicFrameLocks noGrp="1"/>
          </p:cNvGraphicFramePr>
          <p:nvPr>
            <p:extLst>
              <p:ext uri="{D42A27DB-BD31-4B8C-83A1-F6EECF244321}">
                <p14:modId xmlns:p14="http://schemas.microsoft.com/office/powerpoint/2010/main" val="4265788142"/>
              </p:ext>
            </p:extLst>
          </p:nvPr>
        </p:nvGraphicFramePr>
        <p:xfrm>
          <a:off x="538160" y="8045856"/>
          <a:ext cx="5815138" cy="1074720"/>
        </p:xfrm>
        <a:graphic>
          <a:graphicData uri="http://schemas.openxmlformats.org/drawingml/2006/table">
            <a:tbl>
              <a:tblPr firstRow="1" bandRow="1">
                <a:tableStyleId>{5C22544A-7EE6-4342-B048-85BDC9FD1C3A}</a:tableStyleId>
              </a:tblPr>
              <a:tblGrid>
                <a:gridCol w="586565">
                  <a:extLst>
                    <a:ext uri="{9D8B030D-6E8A-4147-A177-3AD203B41FA5}">
                      <a16:colId xmlns:a16="http://schemas.microsoft.com/office/drawing/2014/main" val="2847147106"/>
                    </a:ext>
                  </a:extLst>
                </a:gridCol>
                <a:gridCol w="1156589">
                  <a:extLst>
                    <a:ext uri="{9D8B030D-6E8A-4147-A177-3AD203B41FA5}">
                      <a16:colId xmlns:a16="http://schemas.microsoft.com/office/drawing/2014/main" val="2898981212"/>
                    </a:ext>
                  </a:extLst>
                </a:gridCol>
                <a:gridCol w="2875836">
                  <a:extLst>
                    <a:ext uri="{9D8B030D-6E8A-4147-A177-3AD203B41FA5}">
                      <a16:colId xmlns:a16="http://schemas.microsoft.com/office/drawing/2014/main" val="3250432833"/>
                    </a:ext>
                  </a:extLst>
                </a:gridCol>
                <a:gridCol w="1196148">
                  <a:extLst>
                    <a:ext uri="{9D8B030D-6E8A-4147-A177-3AD203B41FA5}">
                      <a16:colId xmlns:a16="http://schemas.microsoft.com/office/drawing/2014/main" val="309180914"/>
                    </a:ext>
                  </a:extLst>
                </a:gridCol>
              </a:tblGrid>
              <a:tr h="268680">
                <a:tc>
                  <a:txBody>
                    <a:bodyPr/>
                    <a:lstStyle/>
                    <a:p>
                      <a:r>
                        <a:rPr kumimoji="1" lang="en-US" altLang="ja-JP" sz="1000">
                          <a:latin typeface="Meiryo UI" panose="020B0604030504040204" pitchFamily="50" charset="-128"/>
                          <a:ea typeface="Meiryo UI" panose="020B0604030504040204" pitchFamily="50" charset="-128"/>
                        </a:rPr>
                        <a:t>Rev</a:t>
                      </a:r>
                      <a:endParaRPr kumimoji="1" lang="ja-JP" altLang="en-US" sz="1000">
                        <a:latin typeface="Meiryo UI" panose="020B0604030504040204" pitchFamily="50" charset="-128"/>
                        <a:ea typeface="Meiryo UI" panose="020B0604030504040204" pitchFamily="50" charset="-128"/>
                      </a:endParaRPr>
                    </a:p>
                  </a:txBody>
                  <a:tcPr/>
                </a:tc>
                <a:tc>
                  <a:txBody>
                    <a:bodyPr/>
                    <a:lstStyle/>
                    <a:p>
                      <a:r>
                        <a:rPr kumimoji="1" lang="ja-JP" altLang="en-US" sz="1000">
                          <a:latin typeface="Meiryo UI" panose="020B0604030504040204" pitchFamily="50" charset="-128"/>
                          <a:ea typeface="Meiryo UI" panose="020B0604030504040204" pitchFamily="50" charset="-128"/>
                        </a:rPr>
                        <a:t>改訂日</a:t>
                      </a:r>
                    </a:p>
                  </a:txBody>
                  <a:tcPr/>
                </a:tc>
                <a:tc>
                  <a:txBody>
                    <a:bodyPr/>
                    <a:lstStyle/>
                    <a:p>
                      <a:r>
                        <a:rPr kumimoji="1" lang="ja-JP" altLang="en-US" sz="1000">
                          <a:latin typeface="Meiryo UI" panose="020B0604030504040204" pitchFamily="50" charset="-128"/>
                          <a:ea typeface="Meiryo UI" panose="020B0604030504040204" pitchFamily="50" charset="-128"/>
                        </a:rPr>
                        <a:t>改訂内容</a:t>
                      </a:r>
                    </a:p>
                  </a:txBody>
                  <a:tcPr/>
                </a:tc>
                <a:tc>
                  <a:txBody>
                    <a:bodyPr/>
                    <a:lstStyle/>
                    <a:p>
                      <a:r>
                        <a:rPr kumimoji="1" lang="ja-JP" altLang="en-US" sz="1000">
                          <a:latin typeface="Meiryo UI" panose="020B0604030504040204" pitchFamily="50" charset="-128"/>
                          <a:ea typeface="Meiryo UI" panose="020B0604030504040204" pitchFamily="50" charset="-128"/>
                        </a:rPr>
                        <a:t>更新者</a:t>
                      </a:r>
                    </a:p>
                  </a:txBody>
                  <a:tcPr/>
                </a:tc>
                <a:extLst>
                  <a:ext uri="{0D108BD9-81ED-4DB2-BD59-A6C34878D82A}">
                    <a16:rowId xmlns:a16="http://schemas.microsoft.com/office/drawing/2014/main" val="117187239"/>
                  </a:ext>
                </a:extLst>
              </a:tr>
              <a:tr h="268680">
                <a:tc>
                  <a:txBody>
                    <a:bodyPr/>
                    <a:lstStyle/>
                    <a:p>
                      <a:r>
                        <a:rPr kumimoji="1" lang="en-US" altLang="ja-JP" sz="1000">
                          <a:latin typeface="Meiryo UI" panose="020B0604030504040204" pitchFamily="50" charset="-128"/>
                          <a:ea typeface="Meiryo UI" panose="020B0604030504040204" pitchFamily="50" charset="-128"/>
                        </a:rPr>
                        <a:t>1.0</a:t>
                      </a:r>
                      <a:endParaRPr kumimoji="1" lang="ja-JP" altLang="en-US" sz="1000">
                        <a:latin typeface="Meiryo UI" panose="020B0604030504040204" pitchFamily="50" charset="-128"/>
                        <a:ea typeface="Meiryo UI" panose="020B0604030504040204" pitchFamily="50" charset="-128"/>
                      </a:endParaRPr>
                    </a:p>
                  </a:txBody>
                  <a:tcPr/>
                </a:tc>
                <a:tc>
                  <a:txBody>
                    <a:bodyPr/>
                    <a:lstStyle/>
                    <a:p>
                      <a:r>
                        <a:rPr kumimoji="1" lang="en-US" altLang="ja-JP" sz="1000">
                          <a:latin typeface="Meiryo UI" panose="020B0604030504040204" pitchFamily="50" charset="-128"/>
                          <a:ea typeface="Meiryo UI" panose="020B0604030504040204" pitchFamily="50" charset="-128"/>
                        </a:rPr>
                        <a:t>2019/08/19</a:t>
                      </a:r>
                      <a:endParaRPr kumimoji="1" lang="ja-JP" altLang="en-US" sz="1000">
                        <a:latin typeface="Meiryo UI" panose="020B0604030504040204" pitchFamily="50" charset="-128"/>
                        <a:ea typeface="Meiryo UI" panose="020B0604030504040204" pitchFamily="50" charset="-128"/>
                      </a:endParaRPr>
                    </a:p>
                  </a:txBody>
                  <a:tcPr/>
                </a:tc>
                <a:tc>
                  <a:txBody>
                    <a:bodyPr/>
                    <a:lstStyle/>
                    <a:p>
                      <a:r>
                        <a:rPr kumimoji="1" lang="ja-JP" altLang="en-US" sz="1000">
                          <a:latin typeface="Meiryo UI" panose="020B0604030504040204" pitchFamily="50" charset="-128"/>
                          <a:ea typeface="Meiryo UI" panose="020B0604030504040204" pitchFamily="50" charset="-128"/>
                        </a:rPr>
                        <a:t>新規作成</a:t>
                      </a:r>
                    </a:p>
                  </a:txBody>
                  <a:tcPr/>
                </a:tc>
                <a:tc>
                  <a:txBody>
                    <a:bodyPr/>
                    <a:lstStyle/>
                    <a:p>
                      <a:r>
                        <a:rPr kumimoji="1" lang="ja-JP" altLang="en-US" sz="1000">
                          <a:latin typeface="Meiryo UI" panose="020B0604030504040204" pitchFamily="50" charset="-128"/>
                          <a:ea typeface="Meiryo UI" panose="020B0604030504040204" pitchFamily="50" charset="-128"/>
                        </a:rPr>
                        <a:t>放課後</a:t>
                      </a:r>
                      <a:r>
                        <a:rPr kumimoji="1" lang="en-US" altLang="ja-JP" sz="1000">
                          <a:latin typeface="Meiryo UI" panose="020B0604030504040204" pitchFamily="50" charset="-128"/>
                          <a:ea typeface="Meiryo UI" panose="020B0604030504040204" pitchFamily="50" charset="-128"/>
                        </a:rPr>
                        <a:t>NPO</a:t>
                      </a:r>
                      <a:endParaRPr kumimoji="1" lang="ja-JP" altLang="en-US" sz="100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656103624"/>
                  </a:ext>
                </a:extLst>
              </a:tr>
              <a:tr h="268680">
                <a:tc>
                  <a:txBody>
                    <a:bodyPr/>
                    <a:lstStyle/>
                    <a:p>
                      <a:r>
                        <a:rPr kumimoji="1" lang="en-US" altLang="ja-JP" sz="1000">
                          <a:latin typeface="Meiryo UI" panose="020B0604030504040204" pitchFamily="50" charset="-128"/>
                          <a:ea typeface="Meiryo UI" panose="020B0604030504040204" pitchFamily="50" charset="-128"/>
                        </a:rPr>
                        <a:t>1.1</a:t>
                      </a:r>
                      <a:endParaRPr kumimoji="1" lang="ja-JP" altLang="en-US" sz="1000">
                        <a:latin typeface="Meiryo UI" panose="020B0604030504040204" pitchFamily="50" charset="-128"/>
                        <a:ea typeface="Meiryo UI" panose="020B0604030504040204" pitchFamily="50" charset="-128"/>
                      </a:endParaRPr>
                    </a:p>
                  </a:txBody>
                  <a:tcPr/>
                </a:tc>
                <a:tc>
                  <a:txBody>
                    <a:bodyPr/>
                    <a:lstStyle/>
                    <a:p>
                      <a:r>
                        <a:rPr kumimoji="1" lang="en-US" altLang="ja-JP" sz="1000">
                          <a:latin typeface="Meiryo UI" panose="020B0604030504040204" pitchFamily="50" charset="-128"/>
                          <a:ea typeface="Meiryo UI" panose="020B0604030504040204" pitchFamily="50" charset="-128"/>
                        </a:rPr>
                        <a:t>2020/08/18</a:t>
                      </a:r>
                      <a:endParaRPr kumimoji="1" lang="ja-JP" altLang="en-US" sz="1000">
                        <a:latin typeface="Meiryo UI" panose="020B0604030504040204" pitchFamily="50" charset="-128"/>
                        <a:ea typeface="Meiryo UI" panose="020B0604030504040204" pitchFamily="50" charset="-128"/>
                      </a:endParaRPr>
                    </a:p>
                  </a:txBody>
                  <a:tcPr/>
                </a:tc>
                <a:tc>
                  <a:txBody>
                    <a:bodyPr/>
                    <a:lstStyle/>
                    <a:p>
                      <a:r>
                        <a:rPr kumimoji="1" lang="ja-JP" altLang="en-US" sz="1000">
                          <a:latin typeface="Meiryo UI" panose="020B0604030504040204" pitchFamily="50" charset="-128"/>
                          <a:ea typeface="Meiryo UI" panose="020B0604030504040204" pitchFamily="50" charset="-128"/>
                        </a:rPr>
                        <a:t>メニュー画面の更新 等</a:t>
                      </a:r>
                    </a:p>
                  </a:txBody>
                  <a:tcPr/>
                </a:tc>
                <a:tc>
                  <a:txBody>
                    <a:bodyPr/>
                    <a:lstStyle/>
                    <a:p>
                      <a:r>
                        <a:rPr kumimoji="1" lang="ja-JP" altLang="en-US" sz="1000">
                          <a:latin typeface="Meiryo UI" panose="020B0604030504040204" pitchFamily="50" charset="-128"/>
                          <a:ea typeface="Meiryo UI" panose="020B0604030504040204" pitchFamily="50" charset="-128"/>
                        </a:rPr>
                        <a:t>放課後</a:t>
                      </a:r>
                      <a:r>
                        <a:rPr kumimoji="1" lang="en-US" altLang="ja-JP" sz="1000">
                          <a:latin typeface="Meiryo UI" panose="020B0604030504040204" pitchFamily="50" charset="-128"/>
                          <a:ea typeface="Meiryo UI" panose="020B0604030504040204" pitchFamily="50" charset="-128"/>
                        </a:rPr>
                        <a:t>NPO</a:t>
                      </a:r>
                      <a:endParaRPr kumimoji="1" lang="ja-JP" altLang="en-US" sz="100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794862319"/>
                  </a:ext>
                </a:extLst>
              </a:tr>
              <a:tr h="268680">
                <a:tc>
                  <a:txBody>
                    <a:bodyPr/>
                    <a:lstStyle/>
                    <a:p>
                      <a:endParaRPr kumimoji="1" lang="ja-JP" altLang="en-US" sz="1000">
                        <a:latin typeface="Meiryo UI" panose="020B0604030504040204" pitchFamily="50" charset="-128"/>
                        <a:ea typeface="Meiryo UI" panose="020B0604030504040204" pitchFamily="50" charset="-128"/>
                      </a:endParaRPr>
                    </a:p>
                  </a:txBody>
                  <a:tcPr/>
                </a:tc>
                <a:tc>
                  <a:txBody>
                    <a:bodyPr/>
                    <a:lstStyle/>
                    <a:p>
                      <a:endParaRPr kumimoji="1" lang="ja-JP" altLang="en-US" sz="1000">
                        <a:latin typeface="Meiryo UI" panose="020B0604030504040204" pitchFamily="50" charset="-128"/>
                        <a:ea typeface="Meiryo UI" panose="020B0604030504040204" pitchFamily="50" charset="-128"/>
                      </a:endParaRPr>
                    </a:p>
                  </a:txBody>
                  <a:tcPr/>
                </a:tc>
                <a:tc>
                  <a:txBody>
                    <a:bodyPr/>
                    <a:lstStyle/>
                    <a:p>
                      <a:endParaRPr kumimoji="1" lang="ja-JP" altLang="en-US" sz="1000">
                        <a:latin typeface="Meiryo UI" panose="020B0604030504040204" pitchFamily="50" charset="-128"/>
                        <a:ea typeface="Meiryo UI" panose="020B0604030504040204" pitchFamily="50" charset="-128"/>
                      </a:endParaRPr>
                    </a:p>
                  </a:txBody>
                  <a:tcPr/>
                </a:tc>
                <a:tc>
                  <a:txBody>
                    <a:bodyPr/>
                    <a:lstStyle/>
                    <a:p>
                      <a:endParaRPr kumimoji="1" lang="ja-JP" altLang="en-US" sz="100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715027677"/>
                  </a:ext>
                </a:extLst>
              </a:tr>
            </a:tbl>
          </a:graphicData>
        </a:graphic>
      </p:graphicFrame>
      <p:sp>
        <p:nvSpPr>
          <p:cNvPr id="28" name="スライド番号プレースホルダー 27">
            <a:extLst>
              <a:ext uri="{FF2B5EF4-FFF2-40B4-BE49-F238E27FC236}">
                <a16:creationId xmlns:a16="http://schemas.microsoft.com/office/drawing/2014/main" id="{1DD152B8-6DE3-4299-9823-770B6CB82EAE}"/>
              </a:ext>
            </a:extLst>
          </p:cNvPr>
          <p:cNvSpPr>
            <a:spLocks noGrp="1"/>
          </p:cNvSpPr>
          <p:nvPr>
            <p:ph type="sldNum" sz="quarter" idx="12"/>
          </p:nvPr>
        </p:nvSpPr>
        <p:spPr/>
        <p:txBody>
          <a:bodyPr/>
          <a:lstStyle/>
          <a:p>
            <a:fld id="{9CB88E12-1A5E-4824-975F-6C2DF45271FF}" type="slidenum">
              <a:rPr kumimoji="1" lang="ja-JP" altLang="en-US" smtClean="0"/>
              <a:t>1</a:t>
            </a:fld>
            <a:endParaRPr kumimoji="1" lang="ja-JP" altLang="en-US"/>
          </a:p>
        </p:txBody>
      </p:sp>
    </p:spTree>
    <p:extLst>
      <p:ext uri="{BB962C8B-B14F-4D97-AF65-F5344CB8AC3E}">
        <p14:creationId xmlns:p14="http://schemas.microsoft.com/office/powerpoint/2010/main" val="2708871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661115A2-0BE8-41B4-80DE-EE72D4C4DE0C}"/>
              </a:ext>
            </a:extLst>
          </p:cNvPr>
          <p:cNvPicPr>
            <a:picLocks noChangeAspect="1"/>
          </p:cNvPicPr>
          <p:nvPr/>
        </p:nvPicPr>
        <p:blipFill>
          <a:blip r:embed="rId2"/>
          <a:stretch>
            <a:fillRect/>
          </a:stretch>
        </p:blipFill>
        <p:spPr>
          <a:xfrm>
            <a:off x="471487" y="6652321"/>
            <a:ext cx="6072187" cy="2654090"/>
          </a:xfrm>
          <a:prstGeom prst="rect">
            <a:avLst/>
          </a:prstGeom>
        </p:spPr>
      </p:pic>
      <p:sp>
        <p:nvSpPr>
          <p:cNvPr id="2" name="タイトル 1">
            <a:extLst>
              <a:ext uri="{FF2B5EF4-FFF2-40B4-BE49-F238E27FC236}">
                <a16:creationId xmlns:a16="http://schemas.microsoft.com/office/drawing/2014/main" id="{9BE67EBA-107E-4356-86D0-4EBC0037ECA3}"/>
              </a:ext>
            </a:extLst>
          </p:cNvPr>
          <p:cNvSpPr>
            <a:spLocks noGrp="1"/>
          </p:cNvSpPr>
          <p:nvPr>
            <p:ph type="title"/>
          </p:nvPr>
        </p:nvSpPr>
        <p:spPr/>
        <p:txBody>
          <a:bodyPr/>
          <a:lstStyle/>
          <a:p>
            <a:r>
              <a:rPr lang="ja-JP" altLang="en-US"/>
              <a:t>１</a:t>
            </a:r>
            <a:r>
              <a:rPr lang="ja-JP" altLang="en-US">
                <a:latin typeface="Meiryo UI" panose="020B0604030504040204" pitchFamily="50" charset="-128"/>
                <a:ea typeface="Meiryo UI" panose="020B0604030504040204" pitchFamily="50" charset="-128"/>
              </a:rPr>
              <a:t>．</a:t>
            </a:r>
            <a:r>
              <a:rPr lang="ja-JP" altLang="en-US"/>
              <a:t>「放課後</a:t>
            </a:r>
            <a:r>
              <a:rPr lang="en-US" altLang="ja-JP"/>
              <a:t>Plat</a:t>
            </a:r>
            <a:r>
              <a:rPr lang="ja-JP" altLang="en-US"/>
              <a:t>」 への入会登録</a:t>
            </a:r>
            <a:endParaRPr lang="en-US" altLang="ja-JP">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E3CD9859-FD85-49DB-856B-EF9D4B6EBAFA}"/>
              </a:ext>
            </a:extLst>
          </p:cNvPr>
          <p:cNvSpPr>
            <a:spLocks noGrp="1"/>
          </p:cNvSpPr>
          <p:nvPr>
            <p:ph type="sldNum" sz="quarter" idx="12"/>
          </p:nvPr>
        </p:nvSpPr>
        <p:spPr/>
        <p:txBody>
          <a:bodyPr/>
          <a:lstStyle/>
          <a:p>
            <a:fld id="{9CB88E12-1A5E-4824-975F-6C2DF45271FF}" type="slidenum">
              <a:rPr kumimoji="1" lang="ja-JP" altLang="en-US" smtClean="0"/>
              <a:t>10</a:t>
            </a:fld>
            <a:endParaRPr kumimoji="1" lang="ja-JP" altLang="en-US"/>
          </a:p>
        </p:txBody>
      </p:sp>
      <p:pic>
        <p:nvPicPr>
          <p:cNvPr id="9" name="図 8">
            <a:extLst>
              <a:ext uri="{FF2B5EF4-FFF2-40B4-BE49-F238E27FC236}">
                <a16:creationId xmlns:a16="http://schemas.microsoft.com/office/drawing/2014/main" id="{8274151B-0CB7-4201-8C6E-722BD236978F}"/>
              </a:ext>
            </a:extLst>
          </p:cNvPr>
          <p:cNvPicPr>
            <a:picLocks noChangeAspect="1"/>
          </p:cNvPicPr>
          <p:nvPr/>
        </p:nvPicPr>
        <p:blipFill>
          <a:blip r:embed="rId3"/>
          <a:stretch>
            <a:fillRect/>
          </a:stretch>
        </p:blipFill>
        <p:spPr>
          <a:xfrm>
            <a:off x="471487" y="3135820"/>
            <a:ext cx="6072187" cy="2667403"/>
          </a:xfrm>
          <a:prstGeom prst="rect">
            <a:avLst/>
          </a:prstGeom>
        </p:spPr>
      </p:pic>
      <p:sp>
        <p:nvSpPr>
          <p:cNvPr id="10" name="テキスト ボックス 9">
            <a:extLst>
              <a:ext uri="{FF2B5EF4-FFF2-40B4-BE49-F238E27FC236}">
                <a16:creationId xmlns:a16="http://schemas.microsoft.com/office/drawing/2014/main" id="{4E648603-A735-4F99-B16F-F6C4C99E9F87}"/>
              </a:ext>
            </a:extLst>
          </p:cNvPr>
          <p:cNvSpPr txBox="1"/>
          <p:nvPr/>
        </p:nvSpPr>
        <p:spPr>
          <a:xfrm>
            <a:off x="399297" y="2822255"/>
            <a:ext cx="4533613" cy="246221"/>
          </a:xfrm>
          <a:prstGeom prst="rect">
            <a:avLst/>
          </a:prstGeom>
          <a:noFill/>
        </p:spPr>
        <p:txBody>
          <a:bodyPr wrap="none" rtlCol="0">
            <a:spAutoFit/>
          </a:bodyPr>
          <a:lstStyle/>
          <a:p>
            <a:r>
              <a:rPr kumimoji="1" lang="ja-JP" altLang="en-US" sz="1000">
                <a:latin typeface="Meiryo UI" panose="020B0604030504040204" pitchFamily="50" charset="-128"/>
                <a:ea typeface="Meiryo UI" panose="020B0604030504040204" pitchFamily="50" charset="-128"/>
              </a:rPr>
              <a:t>１ ．放課後</a:t>
            </a:r>
            <a:r>
              <a:rPr kumimoji="1" lang="en-US" altLang="ja-JP" sz="1000">
                <a:latin typeface="Meiryo UI" panose="020B0604030504040204" pitchFamily="50" charset="-128"/>
                <a:ea typeface="Meiryo UI" panose="020B0604030504040204" pitchFamily="50" charset="-128"/>
              </a:rPr>
              <a:t>Plat</a:t>
            </a:r>
            <a:r>
              <a:rPr kumimoji="1" lang="ja-JP" altLang="en-US" sz="1000">
                <a:latin typeface="Meiryo UI" panose="020B0604030504040204" pitchFamily="50" charset="-128"/>
                <a:ea typeface="Meiryo UI" panose="020B0604030504040204" pitchFamily="50" charset="-128"/>
              </a:rPr>
              <a:t>にログインし、画面左上の</a:t>
            </a:r>
            <a:r>
              <a:rPr kumimoji="1" lang="en-US" altLang="ja-JP" sz="1000">
                <a:latin typeface="Meiryo UI" panose="020B0604030504040204" pitchFamily="50" charset="-128"/>
                <a:ea typeface="Meiryo UI" panose="020B0604030504040204" pitchFamily="50" charset="-128"/>
              </a:rPr>
              <a:t>3</a:t>
            </a:r>
            <a:r>
              <a:rPr kumimoji="1" lang="ja-JP" altLang="en-US" sz="1000">
                <a:latin typeface="Meiryo UI" panose="020B0604030504040204" pitchFamily="50" charset="-128"/>
                <a:ea typeface="Meiryo UI" panose="020B0604030504040204" pitchFamily="50" charset="-128"/>
              </a:rPr>
              <a:t>本線をクリック（メニューが表示されます）</a:t>
            </a:r>
            <a:endParaRPr kumimoji="1" lang="en-US" altLang="ja-JP" sz="100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09B9E9D5-BAE1-4D46-B4C5-4179792F5AC4}"/>
              </a:ext>
            </a:extLst>
          </p:cNvPr>
          <p:cNvSpPr/>
          <p:nvPr/>
        </p:nvSpPr>
        <p:spPr>
          <a:xfrm>
            <a:off x="581186" y="3151125"/>
            <a:ext cx="273216" cy="2948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6788F220-6F6C-4D00-A0C2-B845B8C4960B}"/>
              </a:ext>
            </a:extLst>
          </p:cNvPr>
          <p:cNvSpPr txBox="1"/>
          <p:nvPr/>
        </p:nvSpPr>
        <p:spPr>
          <a:xfrm>
            <a:off x="399297" y="6379973"/>
            <a:ext cx="1699504" cy="246221"/>
          </a:xfrm>
          <a:prstGeom prst="rect">
            <a:avLst/>
          </a:prstGeom>
          <a:noFill/>
        </p:spPr>
        <p:txBody>
          <a:bodyPr wrap="none" rtlCol="0">
            <a:spAutoFit/>
          </a:bodyPr>
          <a:lstStyle/>
          <a:p>
            <a:r>
              <a:rPr kumimoji="1" lang="ja-JP" altLang="en-US" sz="1000" dirty="0">
                <a:latin typeface="Meiryo UI" panose="020B0604030504040204" pitchFamily="50" charset="-128"/>
                <a:ea typeface="Meiryo UI" panose="020B0604030504040204" pitchFamily="50" charset="-128"/>
              </a:rPr>
              <a:t>２ ．「お子さん登録」をクリック</a:t>
            </a:r>
            <a:endParaRPr kumimoji="1" lang="en-US" altLang="ja-JP" sz="1000"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EF7F41BB-1C60-4596-8C40-36BEAAD10538}"/>
              </a:ext>
            </a:extLst>
          </p:cNvPr>
          <p:cNvSpPr/>
          <p:nvPr/>
        </p:nvSpPr>
        <p:spPr>
          <a:xfrm>
            <a:off x="471487" y="8518628"/>
            <a:ext cx="480649" cy="1143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FC4F81E5-D8BE-4F14-9DDE-3B36339E8FA9}"/>
              </a:ext>
            </a:extLst>
          </p:cNvPr>
          <p:cNvSpPr/>
          <p:nvPr/>
        </p:nvSpPr>
        <p:spPr>
          <a:xfrm>
            <a:off x="458082" y="1106563"/>
            <a:ext cx="6072187" cy="861465"/>
          </a:xfrm>
          <a:prstGeom prst="rect">
            <a:avLst/>
          </a:prstGeom>
          <a:solidFill>
            <a:srgbClr val="B9EDEB"/>
          </a:solidFill>
        </p:spPr>
        <p:style>
          <a:lnRef idx="1">
            <a:schemeClr val="accent1"/>
          </a:lnRef>
          <a:fillRef idx="2">
            <a:schemeClr val="accent1"/>
          </a:fillRef>
          <a:effectRef idx="1">
            <a:schemeClr val="accent1"/>
          </a:effectRef>
          <a:fontRef idx="minor">
            <a:schemeClr val="dk1"/>
          </a:fontRef>
        </p:style>
        <p:txBody>
          <a:bodyPr rtlCol="0" anchor="t"/>
          <a:lstStyle/>
          <a:p>
            <a:r>
              <a:rPr kumimoji="1" lang="ja-JP" altLang="en-US" sz="1200" b="1" dirty="0">
                <a:latin typeface="Meiryo UI" panose="020B0604030504040204" pitchFamily="50" charset="-128"/>
                <a:ea typeface="Meiryo UI" panose="020B0604030504040204" pitchFamily="50" charset="-128"/>
              </a:rPr>
              <a:t>（４）お子さんのご登録</a:t>
            </a:r>
            <a:endParaRPr kumimoji="1" lang="en-US" altLang="ja-JP" sz="1200" b="1"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cs typeface="Myanmar Text" panose="020B0502040204020203" pitchFamily="34" charset="0"/>
            </a:endParaRPr>
          </a:p>
          <a:p>
            <a:r>
              <a:rPr kumimoji="1" lang="ja-JP" altLang="en-US" sz="1200" dirty="0">
                <a:latin typeface="Meiryo UI" panose="020B0604030504040204" pitchFamily="50" charset="-128"/>
                <a:ea typeface="Meiryo UI" panose="020B0604030504040204" pitchFamily="50" charset="-128"/>
                <a:cs typeface="Myanmar Text" panose="020B0502040204020203" pitchFamily="34" charset="0"/>
              </a:rPr>
              <a:t>　　続けて、アフタースクールを利用するお子さんの情報をご登録ください。</a:t>
            </a:r>
            <a:endParaRPr kumimoji="1" lang="en-US" altLang="ja-JP" sz="1200" dirty="0">
              <a:latin typeface="Meiryo UI" panose="020B0604030504040204" pitchFamily="50" charset="-128"/>
              <a:ea typeface="Meiryo UI" panose="020B0604030504040204" pitchFamily="50" charset="-128"/>
              <a:cs typeface="Myanmar Text" panose="020B0502040204020203" pitchFamily="34" charset="0"/>
            </a:endParaRPr>
          </a:p>
          <a:p>
            <a:r>
              <a:rPr kumimoji="1" lang="ja-JP" altLang="en-US" sz="1200" dirty="0">
                <a:latin typeface="Meiryo UI" panose="020B0604030504040204" pitchFamily="50" charset="-128"/>
                <a:ea typeface="Meiryo UI" panose="020B0604030504040204" pitchFamily="50" charset="-128"/>
                <a:cs typeface="Myanmar Text" panose="020B0502040204020203" pitchFamily="34" charset="0"/>
              </a:rPr>
              <a:t>　　ごきょうだいでご利用の場合は、全員分ご登録ください。</a:t>
            </a:r>
            <a:endParaRPr kumimoji="1" lang="en-US" altLang="ja-JP" sz="1200" dirty="0">
              <a:latin typeface="Meiryo UI" panose="020B0604030504040204" pitchFamily="50" charset="-128"/>
              <a:ea typeface="Meiryo UI" panose="020B0604030504040204" pitchFamily="50" charset="-128"/>
              <a:cs typeface="Myanmar Text" panose="020B0502040204020203" pitchFamily="34" charset="0"/>
            </a:endParaRPr>
          </a:p>
        </p:txBody>
      </p:sp>
      <p:sp>
        <p:nvSpPr>
          <p:cNvPr id="15" name="テキスト ボックス 14">
            <a:extLst>
              <a:ext uri="{FF2B5EF4-FFF2-40B4-BE49-F238E27FC236}">
                <a16:creationId xmlns:a16="http://schemas.microsoft.com/office/drawing/2014/main" id="{A371303B-715E-4C29-AD4C-DEAB014CF5B1}"/>
              </a:ext>
            </a:extLst>
          </p:cNvPr>
          <p:cNvSpPr txBox="1"/>
          <p:nvPr/>
        </p:nvSpPr>
        <p:spPr>
          <a:xfrm>
            <a:off x="471486" y="2239435"/>
            <a:ext cx="5030544" cy="400110"/>
          </a:xfrm>
          <a:prstGeom prst="rect">
            <a:avLst/>
          </a:prstGeom>
          <a:noFill/>
        </p:spPr>
        <p:txBody>
          <a:bodyPr wrap="none" rtlCol="0">
            <a:spAutoFit/>
          </a:bodyPr>
          <a:lstStyle/>
          <a:p>
            <a:r>
              <a:rPr kumimoji="1" lang="ja-JP" altLang="en-US" sz="1000" b="1">
                <a:latin typeface="Meiryo UI" panose="020B0604030504040204" pitchFamily="50" charset="-128"/>
                <a:ea typeface="Meiryo UI" panose="020B0604030504040204" pitchFamily="50" charset="-128"/>
              </a:rPr>
              <a:t>緊急連絡先登録画面から自動で児童登録画面が表示された方は、以下１．２．を飛ばして</a:t>
            </a:r>
            <a:endParaRPr kumimoji="1" lang="en-US" altLang="ja-JP" sz="1000" b="1">
              <a:latin typeface="Meiryo UI" panose="020B0604030504040204" pitchFamily="50" charset="-128"/>
              <a:ea typeface="Meiryo UI" panose="020B0604030504040204" pitchFamily="50" charset="-128"/>
            </a:endParaRPr>
          </a:p>
          <a:p>
            <a:r>
              <a:rPr kumimoji="1" lang="ja-JP" altLang="en-US" sz="1000" b="1">
                <a:latin typeface="Meiryo UI" panose="020B0604030504040204" pitchFamily="50" charset="-128"/>
                <a:ea typeface="Meiryo UI" panose="020B0604030504040204" pitchFamily="50" charset="-128"/>
              </a:rPr>
              <a:t>次のページにお進みください。</a:t>
            </a:r>
            <a:endParaRPr kumimoji="1" lang="en-US" altLang="ja-JP" sz="1000" b="1">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30584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1C5808-A9DF-49BA-AD3E-7E5DD18765F3}"/>
              </a:ext>
            </a:extLst>
          </p:cNvPr>
          <p:cNvSpPr>
            <a:spLocks noGrp="1"/>
          </p:cNvSpPr>
          <p:nvPr>
            <p:ph type="title"/>
          </p:nvPr>
        </p:nvSpPr>
        <p:spPr/>
        <p:txBody>
          <a:bodyPr/>
          <a:lstStyle/>
          <a:p>
            <a:r>
              <a:rPr lang="ja-JP" altLang="en-US"/>
              <a:t>１</a:t>
            </a:r>
            <a:r>
              <a:rPr lang="ja-JP" altLang="en-US">
                <a:latin typeface="Meiryo UI" panose="020B0604030504040204" pitchFamily="50" charset="-128"/>
                <a:ea typeface="Meiryo UI" panose="020B0604030504040204" pitchFamily="50" charset="-128"/>
              </a:rPr>
              <a:t>．</a:t>
            </a:r>
            <a:r>
              <a:rPr lang="ja-JP" altLang="en-US"/>
              <a:t>「放課後</a:t>
            </a:r>
            <a:r>
              <a:rPr lang="en-US" altLang="ja-JP"/>
              <a:t>Plat</a:t>
            </a:r>
            <a:r>
              <a:rPr lang="ja-JP" altLang="en-US"/>
              <a:t>」 への入会登録</a:t>
            </a:r>
            <a:endParaRPr lang="en-US" altLang="ja-JP">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CB718F7E-6633-49BE-8860-1B6908483A13}"/>
              </a:ext>
            </a:extLst>
          </p:cNvPr>
          <p:cNvSpPr>
            <a:spLocks noGrp="1"/>
          </p:cNvSpPr>
          <p:nvPr>
            <p:ph type="sldNum" sz="quarter" idx="12"/>
          </p:nvPr>
        </p:nvSpPr>
        <p:spPr/>
        <p:txBody>
          <a:bodyPr/>
          <a:lstStyle/>
          <a:p>
            <a:fld id="{9CB88E12-1A5E-4824-975F-6C2DF45271FF}" type="slidenum">
              <a:rPr kumimoji="1" lang="ja-JP" altLang="en-US" smtClean="0"/>
              <a:t>11</a:t>
            </a:fld>
            <a:endParaRPr kumimoji="1" lang="ja-JP" altLang="en-US"/>
          </a:p>
        </p:txBody>
      </p:sp>
      <p:pic>
        <p:nvPicPr>
          <p:cNvPr id="6" name="図 5">
            <a:extLst>
              <a:ext uri="{FF2B5EF4-FFF2-40B4-BE49-F238E27FC236}">
                <a16:creationId xmlns:a16="http://schemas.microsoft.com/office/drawing/2014/main" id="{017C10E6-C285-4F4E-B23C-3B395D796254}"/>
              </a:ext>
            </a:extLst>
          </p:cNvPr>
          <p:cNvPicPr>
            <a:picLocks noChangeAspect="1"/>
          </p:cNvPicPr>
          <p:nvPr/>
        </p:nvPicPr>
        <p:blipFill>
          <a:blip r:embed="rId2"/>
          <a:stretch>
            <a:fillRect/>
          </a:stretch>
        </p:blipFill>
        <p:spPr>
          <a:xfrm>
            <a:off x="471488" y="1497747"/>
            <a:ext cx="3231832" cy="1093195"/>
          </a:xfrm>
          <a:prstGeom prst="rect">
            <a:avLst/>
          </a:prstGeom>
        </p:spPr>
      </p:pic>
      <p:pic>
        <p:nvPicPr>
          <p:cNvPr id="8" name="図 7">
            <a:extLst>
              <a:ext uri="{FF2B5EF4-FFF2-40B4-BE49-F238E27FC236}">
                <a16:creationId xmlns:a16="http://schemas.microsoft.com/office/drawing/2014/main" id="{4E6C1283-BBE9-40FE-94E9-AB3FAD439687}"/>
              </a:ext>
            </a:extLst>
          </p:cNvPr>
          <p:cNvPicPr>
            <a:picLocks noChangeAspect="1"/>
          </p:cNvPicPr>
          <p:nvPr/>
        </p:nvPicPr>
        <p:blipFill>
          <a:blip r:embed="rId3"/>
          <a:stretch>
            <a:fillRect/>
          </a:stretch>
        </p:blipFill>
        <p:spPr>
          <a:xfrm>
            <a:off x="471488" y="2620581"/>
            <a:ext cx="3247968" cy="1443160"/>
          </a:xfrm>
          <a:prstGeom prst="rect">
            <a:avLst/>
          </a:prstGeom>
        </p:spPr>
      </p:pic>
      <p:pic>
        <p:nvPicPr>
          <p:cNvPr id="10" name="図 9">
            <a:extLst>
              <a:ext uri="{FF2B5EF4-FFF2-40B4-BE49-F238E27FC236}">
                <a16:creationId xmlns:a16="http://schemas.microsoft.com/office/drawing/2014/main" id="{D4487148-A323-4F53-8391-2EFBAFD44177}"/>
              </a:ext>
            </a:extLst>
          </p:cNvPr>
          <p:cNvPicPr>
            <a:picLocks noChangeAspect="1"/>
          </p:cNvPicPr>
          <p:nvPr/>
        </p:nvPicPr>
        <p:blipFill>
          <a:blip r:embed="rId4"/>
          <a:stretch>
            <a:fillRect/>
          </a:stretch>
        </p:blipFill>
        <p:spPr>
          <a:xfrm>
            <a:off x="471488" y="5589922"/>
            <a:ext cx="3247968" cy="1552855"/>
          </a:xfrm>
          <a:prstGeom prst="rect">
            <a:avLst/>
          </a:prstGeom>
        </p:spPr>
      </p:pic>
      <p:pic>
        <p:nvPicPr>
          <p:cNvPr id="13" name="図 12">
            <a:extLst>
              <a:ext uri="{FF2B5EF4-FFF2-40B4-BE49-F238E27FC236}">
                <a16:creationId xmlns:a16="http://schemas.microsoft.com/office/drawing/2014/main" id="{8B94DBD8-065A-4C6F-A9CB-6BF436D6CDED}"/>
              </a:ext>
            </a:extLst>
          </p:cNvPr>
          <p:cNvPicPr>
            <a:picLocks noChangeAspect="1"/>
          </p:cNvPicPr>
          <p:nvPr/>
        </p:nvPicPr>
        <p:blipFill>
          <a:blip r:embed="rId5"/>
          <a:stretch>
            <a:fillRect/>
          </a:stretch>
        </p:blipFill>
        <p:spPr>
          <a:xfrm>
            <a:off x="479555" y="7137395"/>
            <a:ext cx="3188149" cy="435972"/>
          </a:xfrm>
          <a:prstGeom prst="rect">
            <a:avLst/>
          </a:prstGeom>
        </p:spPr>
      </p:pic>
      <p:sp>
        <p:nvSpPr>
          <p:cNvPr id="14" name="テキスト ボックス 13">
            <a:extLst>
              <a:ext uri="{FF2B5EF4-FFF2-40B4-BE49-F238E27FC236}">
                <a16:creationId xmlns:a16="http://schemas.microsoft.com/office/drawing/2014/main" id="{4909F8C7-09D8-4FFE-B9C8-7DBE264966FB}"/>
              </a:ext>
            </a:extLst>
          </p:cNvPr>
          <p:cNvSpPr txBox="1"/>
          <p:nvPr/>
        </p:nvSpPr>
        <p:spPr>
          <a:xfrm>
            <a:off x="558805" y="1128005"/>
            <a:ext cx="5585915"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3</a:t>
            </a:r>
            <a:r>
              <a:rPr kumimoji="1" lang="ja-JP" altLang="en-US" sz="1000" dirty="0">
                <a:latin typeface="Meiryo UI" panose="020B0604030504040204" pitchFamily="50" charset="-128"/>
                <a:ea typeface="Meiryo UI" panose="020B0604030504040204" pitchFamily="50" charset="-128"/>
              </a:rPr>
              <a:t> ．</a:t>
            </a:r>
            <a:r>
              <a:rPr kumimoji="1" lang="ja-JP" altLang="en-US" sz="1000" b="1" u="sng" dirty="0">
                <a:latin typeface="Meiryo UI" panose="020B0604030504040204" pitchFamily="50" charset="-128"/>
                <a:ea typeface="Meiryo UI" panose="020B0604030504040204" pitchFamily="50" charset="-128"/>
              </a:rPr>
              <a:t>アフタースクールを利用するお子さん</a:t>
            </a:r>
            <a:r>
              <a:rPr kumimoji="1" lang="ja-JP" altLang="en-US" sz="1000" dirty="0">
                <a:latin typeface="Meiryo UI" panose="020B0604030504040204" pitchFamily="50" charset="-128"/>
                <a:ea typeface="Meiryo UI" panose="020B0604030504040204" pitchFamily="50" charset="-128"/>
              </a:rPr>
              <a:t>の情報を入力し、「登録内容の確認」をクリック</a:t>
            </a:r>
            <a:endParaRPr kumimoji="1" lang="en-US" altLang="ja-JP" sz="1000" dirty="0">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88494D50-09F0-4666-A897-B3AD1A36CB96}"/>
              </a:ext>
            </a:extLst>
          </p:cNvPr>
          <p:cNvPicPr>
            <a:picLocks noChangeAspect="1"/>
          </p:cNvPicPr>
          <p:nvPr/>
        </p:nvPicPr>
        <p:blipFill>
          <a:blip r:embed="rId6"/>
          <a:stretch>
            <a:fillRect/>
          </a:stretch>
        </p:blipFill>
        <p:spPr>
          <a:xfrm>
            <a:off x="471488" y="4064498"/>
            <a:ext cx="3247968" cy="1516175"/>
          </a:xfrm>
          <a:prstGeom prst="rect">
            <a:avLst/>
          </a:prstGeom>
        </p:spPr>
      </p:pic>
      <p:sp>
        <p:nvSpPr>
          <p:cNvPr id="12" name="正方形/長方形 11">
            <a:extLst>
              <a:ext uri="{FF2B5EF4-FFF2-40B4-BE49-F238E27FC236}">
                <a16:creationId xmlns:a16="http://schemas.microsoft.com/office/drawing/2014/main" id="{013E6342-93CF-4B0A-91D6-F27B2B86AB13}"/>
              </a:ext>
            </a:extLst>
          </p:cNvPr>
          <p:cNvSpPr/>
          <p:nvPr/>
        </p:nvSpPr>
        <p:spPr>
          <a:xfrm>
            <a:off x="457713" y="1497747"/>
            <a:ext cx="3231832" cy="626085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CBEFCFAC-8656-48DC-AB5C-5EDDAE919D85}"/>
              </a:ext>
            </a:extLst>
          </p:cNvPr>
          <p:cNvSpPr/>
          <p:nvPr/>
        </p:nvSpPr>
        <p:spPr>
          <a:xfrm>
            <a:off x="1444892" y="2184788"/>
            <a:ext cx="1269735" cy="415403"/>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81877A42-2296-45A9-B241-A1EAD8E8C942}"/>
              </a:ext>
            </a:extLst>
          </p:cNvPr>
          <p:cNvSpPr txBox="1"/>
          <p:nvPr/>
        </p:nvSpPr>
        <p:spPr>
          <a:xfrm>
            <a:off x="4037228" y="2747467"/>
            <a:ext cx="2627642" cy="707886"/>
          </a:xfrm>
          <a:prstGeom prst="rect">
            <a:avLst/>
          </a:prstGeom>
          <a:noFill/>
          <a:ln>
            <a:solidFill>
              <a:schemeClr val="accent4"/>
            </a:solidFill>
            <a:prstDash val="solid"/>
          </a:ln>
        </p:spPr>
        <p:txBody>
          <a:bodyPr wrap="square" rtlCol="0">
            <a:spAutoFit/>
          </a:bodyPr>
          <a:lstStyle/>
          <a:p>
            <a:r>
              <a:rPr kumimoji="1" lang="ja-JP" altLang="en-US" sz="1000" b="1" u="sng">
                <a:latin typeface="Meiryo UI" panose="020B0604030504040204" pitchFamily="50" charset="-128"/>
                <a:ea typeface="Meiryo UI" panose="020B0604030504040204" pitchFamily="50" charset="-128"/>
              </a:rPr>
              <a:t>食べ物アレルギー</a:t>
            </a:r>
            <a:endParaRPr kumimoji="1" lang="en-US" altLang="ja-JP" sz="1000" b="1" u="sng">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食べ物アレルギーにチェックを入れると、</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アレルギーの数だけ詳細な情報を入力いただく</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画面が表示されます。</a:t>
            </a:r>
            <a:endParaRPr kumimoji="1" lang="en-US" altLang="ja-JP" sz="1000">
              <a:latin typeface="Meiryo UI" panose="020B0604030504040204" pitchFamily="50" charset="-128"/>
              <a:ea typeface="Meiryo UI" panose="020B0604030504040204" pitchFamily="50" charset="-128"/>
            </a:endParaRPr>
          </a:p>
        </p:txBody>
      </p:sp>
      <p:sp>
        <p:nvSpPr>
          <p:cNvPr id="20" name="右大かっこ 19">
            <a:extLst>
              <a:ext uri="{FF2B5EF4-FFF2-40B4-BE49-F238E27FC236}">
                <a16:creationId xmlns:a16="http://schemas.microsoft.com/office/drawing/2014/main" id="{99A94BF6-00CA-4B76-9724-3FDCE7CD40A1}"/>
              </a:ext>
            </a:extLst>
          </p:cNvPr>
          <p:cNvSpPr/>
          <p:nvPr/>
        </p:nvSpPr>
        <p:spPr>
          <a:xfrm>
            <a:off x="2848356" y="2620581"/>
            <a:ext cx="86868" cy="2918371"/>
          </a:xfrm>
          <a:prstGeom prst="rightBracket">
            <a:avLst/>
          </a:prstGeom>
          <a:ln w="9525">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2" name="直線矢印コネクタ 21">
            <a:extLst>
              <a:ext uri="{FF2B5EF4-FFF2-40B4-BE49-F238E27FC236}">
                <a16:creationId xmlns:a16="http://schemas.microsoft.com/office/drawing/2014/main" id="{E3D20ECC-4EC6-47CC-ABC2-004886509D62}"/>
              </a:ext>
            </a:extLst>
          </p:cNvPr>
          <p:cNvCxnSpPr>
            <a:cxnSpLocks/>
            <a:stCxn id="19" idx="1"/>
          </p:cNvCxnSpPr>
          <p:nvPr/>
        </p:nvCxnSpPr>
        <p:spPr>
          <a:xfrm flipH="1" flipV="1">
            <a:off x="2714628" y="2396360"/>
            <a:ext cx="1322600" cy="7050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015BEACD-E9AC-48DF-8BB3-F259AD6644D3}"/>
              </a:ext>
            </a:extLst>
          </p:cNvPr>
          <p:cNvCxnSpPr>
            <a:cxnSpLocks/>
            <a:stCxn id="19" idx="1"/>
          </p:cNvCxnSpPr>
          <p:nvPr/>
        </p:nvCxnSpPr>
        <p:spPr>
          <a:xfrm flipH="1">
            <a:off x="2953896" y="3101410"/>
            <a:ext cx="1083332" cy="2296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CCC76C1D-93CE-40CC-929B-9674DA3EDC72}"/>
              </a:ext>
            </a:extLst>
          </p:cNvPr>
          <p:cNvSpPr/>
          <p:nvPr/>
        </p:nvSpPr>
        <p:spPr>
          <a:xfrm>
            <a:off x="1444892" y="5938048"/>
            <a:ext cx="1160743" cy="779389"/>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矢印コネクタ 27">
            <a:extLst>
              <a:ext uri="{FF2B5EF4-FFF2-40B4-BE49-F238E27FC236}">
                <a16:creationId xmlns:a16="http://schemas.microsoft.com/office/drawing/2014/main" id="{C4494FB3-68D5-47A3-94D9-1A307BC8155F}"/>
              </a:ext>
            </a:extLst>
          </p:cNvPr>
          <p:cNvCxnSpPr>
            <a:cxnSpLocks/>
          </p:cNvCxnSpPr>
          <p:nvPr/>
        </p:nvCxnSpPr>
        <p:spPr>
          <a:xfrm flipH="1">
            <a:off x="2647300" y="6281014"/>
            <a:ext cx="131358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CC5593BF-CA04-42BF-A4EE-5E7D4AA564C5}"/>
              </a:ext>
            </a:extLst>
          </p:cNvPr>
          <p:cNvSpPr txBox="1"/>
          <p:nvPr/>
        </p:nvSpPr>
        <p:spPr>
          <a:xfrm>
            <a:off x="3925555" y="7150206"/>
            <a:ext cx="3004349" cy="861774"/>
          </a:xfrm>
          <a:prstGeom prst="rect">
            <a:avLst/>
          </a:prstGeom>
          <a:noFill/>
          <a:ln>
            <a:noFill/>
            <a:prstDash val="dashDot"/>
          </a:ln>
        </p:spPr>
        <p:txBody>
          <a:bodyPr wrap="none" rtlCol="0">
            <a:spAutoFit/>
          </a:bodyPr>
          <a:lstStyle/>
          <a:p>
            <a:r>
              <a:rPr kumimoji="1" lang="ja-JP" altLang="en-US" sz="1000" b="1" u="sng" dirty="0">
                <a:latin typeface="Meiryo UI" panose="020B0604030504040204" pitchFamily="50" charset="-128"/>
                <a:ea typeface="Meiryo UI" panose="020B0604030504040204" pitchFamily="50" charset="-128"/>
              </a:rPr>
              <a:t>お子さんの写真・映像や作品を利用させていただく要件</a:t>
            </a:r>
            <a:endParaRPr kumimoji="1" lang="en-US" altLang="ja-JP" sz="1000" b="1" u="sng"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青い文字をクリックすると、詳細が表示されます。</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内容をご確認いただき、「確認しました」をクリックす</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ると、青文字の左に自動でチェックがつきます。</a:t>
            </a:r>
            <a:endParaRPr kumimoji="1" lang="en-US" altLang="ja-JP" sz="10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p:txBody>
      </p:sp>
      <p:pic>
        <p:nvPicPr>
          <p:cNvPr id="35" name="図 34">
            <a:extLst>
              <a:ext uri="{FF2B5EF4-FFF2-40B4-BE49-F238E27FC236}">
                <a16:creationId xmlns:a16="http://schemas.microsoft.com/office/drawing/2014/main" id="{8A3B8EAD-5324-4EFB-8699-6AEBDE695FD7}"/>
              </a:ext>
            </a:extLst>
          </p:cNvPr>
          <p:cNvPicPr>
            <a:picLocks noChangeAspect="1"/>
          </p:cNvPicPr>
          <p:nvPr/>
        </p:nvPicPr>
        <p:blipFill>
          <a:blip r:embed="rId7"/>
          <a:stretch>
            <a:fillRect/>
          </a:stretch>
        </p:blipFill>
        <p:spPr>
          <a:xfrm>
            <a:off x="4309665" y="7924677"/>
            <a:ext cx="1780554" cy="1164740"/>
          </a:xfrm>
          <a:prstGeom prst="rect">
            <a:avLst/>
          </a:prstGeom>
          <a:ln>
            <a:solidFill>
              <a:schemeClr val="accent3"/>
            </a:solidFill>
          </a:ln>
        </p:spPr>
      </p:pic>
      <p:sp>
        <p:nvSpPr>
          <p:cNvPr id="37" name="正方形/長方形 36">
            <a:extLst>
              <a:ext uri="{FF2B5EF4-FFF2-40B4-BE49-F238E27FC236}">
                <a16:creationId xmlns:a16="http://schemas.microsoft.com/office/drawing/2014/main" id="{599EF9C6-5E8A-444C-A1CA-6F51E7530366}"/>
              </a:ext>
            </a:extLst>
          </p:cNvPr>
          <p:cNvSpPr/>
          <p:nvPr/>
        </p:nvSpPr>
        <p:spPr>
          <a:xfrm>
            <a:off x="3993216" y="7137395"/>
            <a:ext cx="2780509" cy="2065530"/>
          </a:xfrm>
          <a:prstGeom prst="rect">
            <a:avLst/>
          </a:prstGeom>
          <a:noFill/>
          <a:ln>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矢印コネクタ 37">
            <a:extLst>
              <a:ext uri="{FF2B5EF4-FFF2-40B4-BE49-F238E27FC236}">
                <a16:creationId xmlns:a16="http://schemas.microsoft.com/office/drawing/2014/main" id="{0B7A8CC7-BC9F-49DA-9865-7FEEF2060893}"/>
              </a:ext>
            </a:extLst>
          </p:cNvPr>
          <p:cNvCxnSpPr>
            <a:cxnSpLocks/>
          </p:cNvCxnSpPr>
          <p:nvPr/>
        </p:nvCxnSpPr>
        <p:spPr>
          <a:xfrm flipH="1">
            <a:off x="2647300" y="7264931"/>
            <a:ext cx="131358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正方形/長方形 38">
            <a:extLst>
              <a:ext uri="{FF2B5EF4-FFF2-40B4-BE49-F238E27FC236}">
                <a16:creationId xmlns:a16="http://schemas.microsoft.com/office/drawing/2014/main" id="{6FC28B87-0074-4CB6-B283-58D333537C7A}"/>
              </a:ext>
            </a:extLst>
          </p:cNvPr>
          <p:cNvSpPr/>
          <p:nvPr/>
        </p:nvSpPr>
        <p:spPr>
          <a:xfrm>
            <a:off x="5702643" y="8926765"/>
            <a:ext cx="387576" cy="1626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86B39FA3-0E9A-43FC-BFDF-38B174B36E7B}"/>
              </a:ext>
            </a:extLst>
          </p:cNvPr>
          <p:cNvSpPr txBox="1"/>
          <p:nvPr/>
        </p:nvSpPr>
        <p:spPr>
          <a:xfrm>
            <a:off x="3960885" y="5546000"/>
            <a:ext cx="2780509" cy="553998"/>
          </a:xfrm>
          <a:prstGeom prst="rect">
            <a:avLst/>
          </a:prstGeom>
          <a:noFill/>
          <a:ln>
            <a:solidFill>
              <a:schemeClr val="accent4"/>
            </a:solidFill>
            <a:prstDash val="solid"/>
          </a:ln>
        </p:spPr>
        <p:txBody>
          <a:bodyPr wrap="square" rtlCol="0">
            <a:spAutoFit/>
          </a:bodyPr>
          <a:lstStyle/>
          <a:p>
            <a:r>
              <a:rPr kumimoji="1" lang="ja-JP" altLang="en-US" sz="1000" b="1" u="sng">
                <a:latin typeface="Meiryo UI" panose="020B0604030504040204" pitchFamily="50" charset="-128"/>
                <a:ea typeface="Meiryo UI" panose="020B0604030504040204" pitchFamily="50" charset="-128"/>
              </a:rPr>
              <a:t>入会日</a:t>
            </a:r>
            <a:endParaRPr kumimoji="1" lang="en-US" altLang="ja-JP" sz="1000" b="1" u="sng">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入会日がご不明の場合は、</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「入学年度の</a:t>
            </a:r>
            <a:r>
              <a:rPr kumimoji="1" lang="en-US" altLang="ja-JP" sz="1000">
                <a:latin typeface="Meiryo UI" panose="020B0604030504040204" pitchFamily="50" charset="-128"/>
                <a:ea typeface="Meiryo UI" panose="020B0604030504040204" pitchFamily="50" charset="-128"/>
              </a:rPr>
              <a:t>04/01</a:t>
            </a:r>
            <a:r>
              <a:rPr kumimoji="1" lang="ja-JP" altLang="en-US" sz="1000">
                <a:latin typeface="Meiryo UI" panose="020B0604030504040204" pitchFamily="50" charset="-128"/>
                <a:ea typeface="Meiryo UI" panose="020B0604030504040204" pitchFamily="50" charset="-128"/>
              </a:rPr>
              <a:t>」とご記入ください   　　</a:t>
            </a:r>
            <a:endParaRPr kumimoji="1" lang="en-US" altLang="ja-JP" sz="1000">
              <a:latin typeface="Meiryo UI" panose="020B0604030504040204" pitchFamily="50" charset="-128"/>
              <a:ea typeface="Meiryo UI" panose="020B0604030504040204" pitchFamily="50" charset="-128"/>
            </a:endParaRPr>
          </a:p>
        </p:txBody>
      </p:sp>
      <p:sp>
        <p:nvSpPr>
          <p:cNvPr id="42" name="正方形/長方形 41">
            <a:extLst>
              <a:ext uri="{FF2B5EF4-FFF2-40B4-BE49-F238E27FC236}">
                <a16:creationId xmlns:a16="http://schemas.microsoft.com/office/drawing/2014/main" id="{B1E8B32E-2918-4F7B-B734-4F42E3B26D32}"/>
              </a:ext>
            </a:extLst>
          </p:cNvPr>
          <p:cNvSpPr/>
          <p:nvPr/>
        </p:nvSpPr>
        <p:spPr>
          <a:xfrm>
            <a:off x="2073629" y="5729270"/>
            <a:ext cx="774727" cy="185440"/>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矢印コネクタ 42">
            <a:extLst>
              <a:ext uri="{FF2B5EF4-FFF2-40B4-BE49-F238E27FC236}">
                <a16:creationId xmlns:a16="http://schemas.microsoft.com/office/drawing/2014/main" id="{F12A6848-478D-4806-A632-72CF489234AD}"/>
              </a:ext>
            </a:extLst>
          </p:cNvPr>
          <p:cNvCxnSpPr>
            <a:cxnSpLocks/>
            <a:stCxn id="41" idx="1"/>
            <a:endCxn id="42" idx="3"/>
          </p:cNvCxnSpPr>
          <p:nvPr/>
        </p:nvCxnSpPr>
        <p:spPr>
          <a:xfrm flipH="1" flipV="1">
            <a:off x="2848356" y="5821990"/>
            <a:ext cx="1112529" cy="10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BB4A777E-6953-4AD3-A2C1-5F644ECBFEBF}"/>
              </a:ext>
            </a:extLst>
          </p:cNvPr>
          <p:cNvSpPr txBox="1"/>
          <p:nvPr/>
        </p:nvSpPr>
        <p:spPr>
          <a:xfrm>
            <a:off x="4037228" y="3501519"/>
            <a:ext cx="2627642" cy="861774"/>
          </a:xfrm>
          <a:prstGeom prst="rect">
            <a:avLst/>
          </a:prstGeom>
          <a:solidFill>
            <a:schemeClr val="accent4">
              <a:lumMod val="60000"/>
              <a:lumOff val="40000"/>
            </a:schemeClr>
          </a:solidFill>
          <a:ln>
            <a:solidFill>
              <a:schemeClr val="accent4">
                <a:lumMod val="60000"/>
                <a:lumOff val="40000"/>
              </a:schemeClr>
            </a:solidFill>
          </a:ln>
        </p:spPr>
        <p:txBody>
          <a:bodyPr wrap="none" rtlCol="0">
            <a:spAutoFit/>
          </a:bodyPr>
          <a:lstStyle/>
          <a:p>
            <a:r>
              <a:rPr kumimoji="1" lang="ja-JP" altLang="en-US" sz="1000">
                <a:solidFill>
                  <a:srgbClr val="FF0000"/>
                </a:solidFill>
                <a:latin typeface="Meiryo UI" panose="020B0604030504040204" pitchFamily="50" charset="-128"/>
                <a:ea typeface="Meiryo UI" panose="020B0604030504040204" pitchFamily="50" charset="-128"/>
              </a:rPr>
              <a:t>食べ物アレルギーは、医師から診断を受けた</a:t>
            </a:r>
            <a:endParaRPr kumimoji="1" lang="en-US" altLang="ja-JP" sz="1000">
              <a:solidFill>
                <a:srgbClr val="FF0000"/>
              </a:solidFill>
              <a:latin typeface="Meiryo UI" panose="020B0604030504040204" pitchFamily="50" charset="-128"/>
              <a:ea typeface="Meiryo UI" panose="020B0604030504040204" pitchFamily="50" charset="-128"/>
            </a:endParaRPr>
          </a:p>
          <a:p>
            <a:r>
              <a:rPr kumimoji="1" lang="ja-JP" altLang="en-US" sz="1000">
                <a:solidFill>
                  <a:srgbClr val="FF0000"/>
                </a:solidFill>
                <a:latin typeface="Meiryo UI" panose="020B0604030504040204" pitchFamily="50" charset="-128"/>
                <a:ea typeface="Meiryo UI" panose="020B0604030504040204" pitchFamily="50" charset="-128"/>
              </a:rPr>
              <a:t>もののみご記入ください。</a:t>
            </a:r>
            <a:endParaRPr kumimoji="1" lang="en-US" altLang="ja-JP" sz="1000">
              <a:solidFill>
                <a:srgbClr val="FF0000"/>
              </a:solidFill>
              <a:latin typeface="Meiryo UI" panose="020B0604030504040204" pitchFamily="50" charset="-128"/>
              <a:ea typeface="Meiryo UI" panose="020B0604030504040204" pitchFamily="50" charset="-128"/>
            </a:endParaRPr>
          </a:p>
          <a:p>
            <a:endParaRPr kumimoji="1" lang="en-US" altLang="ja-JP" sz="1000">
              <a:solidFill>
                <a:srgbClr val="FF0000"/>
              </a:solidFill>
              <a:latin typeface="Meiryo UI" panose="020B0604030504040204" pitchFamily="50" charset="-128"/>
              <a:ea typeface="Meiryo UI" panose="020B0604030504040204" pitchFamily="50" charset="-128"/>
            </a:endParaRPr>
          </a:p>
          <a:p>
            <a:r>
              <a:rPr kumimoji="1" lang="ja-JP" altLang="en-US" sz="1000">
                <a:solidFill>
                  <a:srgbClr val="FF0000"/>
                </a:solidFill>
                <a:latin typeface="Meiryo UI" panose="020B0604030504040204" pitchFamily="50" charset="-128"/>
                <a:ea typeface="Meiryo UI" panose="020B0604030504040204" pitchFamily="50" charset="-128"/>
              </a:rPr>
              <a:t>また、該当の方には別途医師の指示書のご提出</a:t>
            </a:r>
            <a:endParaRPr kumimoji="1" lang="en-US" altLang="ja-JP" sz="1000">
              <a:solidFill>
                <a:srgbClr val="FF0000"/>
              </a:solidFill>
              <a:latin typeface="Meiryo UI" panose="020B0604030504040204" pitchFamily="50" charset="-128"/>
              <a:ea typeface="Meiryo UI" panose="020B0604030504040204" pitchFamily="50" charset="-128"/>
            </a:endParaRPr>
          </a:p>
          <a:p>
            <a:r>
              <a:rPr kumimoji="1" lang="ja-JP" altLang="en-US" sz="1000">
                <a:solidFill>
                  <a:srgbClr val="FF0000"/>
                </a:solidFill>
                <a:latin typeface="Meiryo UI" panose="020B0604030504040204" pitchFamily="50" charset="-128"/>
                <a:ea typeface="Meiryo UI" panose="020B0604030504040204" pitchFamily="50" charset="-128"/>
              </a:rPr>
              <a:t>をお願いする場合があります。</a:t>
            </a:r>
            <a:endParaRPr kumimoji="1" lang="en-US" altLang="ja-JP" sz="1000">
              <a:solidFill>
                <a:srgbClr val="FF0000"/>
              </a:solidFill>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7CB602B6-C1DA-46E5-9797-0FE777CD2615}"/>
              </a:ext>
            </a:extLst>
          </p:cNvPr>
          <p:cNvPicPr>
            <a:picLocks noChangeAspect="1"/>
          </p:cNvPicPr>
          <p:nvPr/>
        </p:nvPicPr>
        <p:blipFill>
          <a:blip r:embed="rId8"/>
          <a:stretch>
            <a:fillRect/>
          </a:stretch>
        </p:blipFill>
        <p:spPr>
          <a:xfrm>
            <a:off x="1615476" y="7409474"/>
            <a:ext cx="722062" cy="203438"/>
          </a:xfrm>
          <a:prstGeom prst="rect">
            <a:avLst/>
          </a:prstGeom>
        </p:spPr>
      </p:pic>
      <p:sp>
        <p:nvSpPr>
          <p:cNvPr id="33" name="正方形/長方形 32">
            <a:extLst>
              <a:ext uri="{FF2B5EF4-FFF2-40B4-BE49-F238E27FC236}">
                <a16:creationId xmlns:a16="http://schemas.microsoft.com/office/drawing/2014/main" id="{04C3E0C2-FB60-43E2-8CA5-97E8E7DD58D0}"/>
              </a:ext>
            </a:extLst>
          </p:cNvPr>
          <p:cNvSpPr/>
          <p:nvPr/>
        </p:nvSpPr>
        <p:spPr>
          <a:xfrm>
            <a:off x="1652917" y="7213136"/>
            <a:ext cx="994383" cy="110657"/>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74F11061-8B83-4471-B213-0F6D4DFB39F9}"/>
              </a:ext>
            </a:extLst>
          </p:cNvPr>
          <p:cNvSpPr txBox="1"/>
          <p:nvPr/>
        </p:nvSpPr>
        <p:spPr>
          <a:xfrm>
            <a:off x="3960885" y="6160427"/>
            <a:ext cx="2780509" cy="707886"/>
          </a:xfrm>
          <a:prstGeom prst="rect">
            <a:avLst/>
          </a:prstGeom>
          <a:noFill/>
          <a:ln>
            <a:solidFill>
              <a:schemeClr val="accent4"/>
            </a:solidFill>
            <a:prstDash val="solid"/>
          </a:ln>
        </p:spPr>
        <p:txBody>
          <a:bodyPr wrap="square" rtlCol="0">
            <a:spAutoFit/>
          </a:bodyPr>
          <a:lstStyle/>
          <a:p>
            <a:r>
              <a:rPr kumimoji="1" lang="ja-JP" altLang="en-US" sz="1000" b="1" u="sng" dirty="0">
                <a:latin typeface="Meiryo UI" panose="020B0604030504040204" pitchFamily="50" charset="-128"/>
                <a:ea typeface="Meiryo UI" panose="020B0604030504040204" pitchFamily="50" charset="-128"/>
              </a:rPr>
              <a:t>お子さんの写真</a:t>
            </a:r>
            <a:endParaRPr kumimoji="1" lang="en-US" altLang="ja-JP" sz="1000" b="1" u="sng"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お子さんの顔がはっきりと映っている縦型の写真を</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アップロードしてください。</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（ご家庭で撮影された私服の写真で登録可）</a:t>
            </a:r>
            <a:endParaRPr kumimoji="1" lang="en-US" altLang="ja-JP" sz="1000" dirty="0">
              <a:latin typeface="Meiryo UI" panose="020B0604030504040204" pitchFamily="50" charset="-128"/>
              <a:ea typeface="Meiryo UI" panose="020B0604030504040204" pitchFamily="50" charset="-128"/>
            </a:endParaRPr>
          </a:p>
        </p:txBody>
      </p:sp>
      <p:sp>
        <p:nvSpPr>
          <p:cNvPr id="40" name="正方形/長方形 39">
            <a:extLst>
              <a:ext uri="{FF2B5EF4-FFF2-40B4-BE49-F238E27FC236}">
                <a16:creationId xmlns:a16="http://schemas.microsoft.com/office/drawing/2014/main" id="{E6358B8A-B6BA-4BF0-84D2-7D8C4D34F42B}"/>
              </a:ext>
            </a:extLst>
          </p:cNvPr>
          <p:cNvSpPr/>
          <p:nvPr/>
        </p:nvSpPr>
        <p:spPr>
          <a:xfrm>
            <a:off x="1652917" y="7415968"/>
            <a:ext cx="627767" cy="1969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D19C76F9-374A-4399-8E42-3F793E159517}"/>
              </a:ext>
            </a:extLst>
          </p:cNvPr>
          <p:cNvSpPr txBox="1"/>
          <p:nvPr/>
        </p:nvSpPr>
        <p:spPr>
          <a:xfrm>
            <a:off x="631770" y="7682935"/>
            <a:ext cx="2927404" cy="246221"/>
          </a:xfrm>
          <a:prstGeom prst="rect">
            <a:avLst/>
          </a:prstGeom>
          <a:solidFill>
            <a:schemeClr val="bg1"/>
          </a:solidFill>
          <a:ln w="28575">
            <a:solidFill>
              <a:schemeClr val="accent4"/>
            </a:solidFill>
          </a:ln>
        </p:spPr>
        <p:txBody>
          <a:bodyPr wrap="none" rtlCol="0">
            <a:spAutoFit/>
          </a:bodyPr>
          <a:lstStyle/>
          <a:p>
            <a:r>
              <a:rPr kumimoji="1" lang="ja-JP" altLang="en-US" sz="1000">
                <a:latin typeface="Meiryo UI" panose="020B0604030504040204" pitchFamily="50" charset="-128"/>
                <a:ea typeface="Meiryo UI" panose="020B0604030504040204" pitchFamily="50" charset="-128"/>
              </a:rPr>
              <a:t>すべて入力したら、最後に「登録内容の確認」をクリック</a:t>
            </a:r>
            <a:endParaRPr kumimoji="1" lang="en-US" altLang="ja-JP" sz="100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05556887-CA6D-477B-AFD8-D43FD8767D16}"/>
              </a:ext>
            </a:extLst>
          </p:cNvPr>
          <p:cNvSpPr/>
          <p:nvPr/>
        </p:nvSpPr>
        <p:spPr>
          <a:xfrm>
            <a:off x="4369576" y="8072546"/>
            <a:ext cx="90742"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Tree>
    <p:extLst>
      <p:ext uri="{BB962C8B-B14F-4D97-AF65-F5344CB8AC3E}">
        <p14:creationId xmlns:p14="http://schemas.microsoft.com/office/powerpoint/2010/main" val="643319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CCB6AF-B123-4EC2-BFA6-A4D019802106}"/>
              </a:ext>
            </a:extLst>
          </p:cNvPr>
          <p:cNvSpPr>
            <a:spLocks noGrp="1"/>
          </p:cNvSpPr>
          <p:nvPr>
            <p:ph type="title"/>
          </p:nvPr>
        </p:nvSpPr>
        <p:spPr/>
        <p:txBody>
          <a:bodyPr/>
          <a:lstStyle/>
          <a:p>
            <a:r>
              <a:rPr lang="ja-JP" altLang="en-US"/>
              <a:t>１</a:t>
            </a:r>
            <a:r>
              <a:rPr lang="ja-JP" altLang="en-US">
                <a:latin typeface="Meiryo UI" panose="020B0604030504040204" pitchFamily="50" charset="-128"/>
                <a:ea typeface="Meiryo UI" panose="020B0604030504040204" pitchFamily="50" charset="-128"/>
              </a:rPr>
              <a:t>．</a:t>
            </a:r>
            <a:r>
              <a:rPr lang="ja-JP" altLang="en-US"/>
              <a:t>「放課後</a:t>
            </a:r>
            <a:r>
              <a:rPr lang="en-US" altLang="ja-JP"/>
              <a:t>Plat</a:t>
            </a:r>
            <a:r>
              <a:rPr lang="ja-JP" altLang="en-US"/>
              <a:t>」 への入会登録</a:t>
            </a:r>
            <a:endParaRPr lang="en-US" altLang="ja-JP">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C6428B79-1B1B-450A-9334-7FFB0EDB28BD}"/>
              </a:ext>
            </a:extLst>
          </p:cNvPr>
          <p:cNvSpPr>
            <a:spLocks noGrp="1"/>
          </p:cNvSpPr>
          <p:nvPr>
            <p:ph type="sldNum" sz="quarter" idx="12"/>
          </p:nvPr>
        </p:nvSpPr>
        <p:spPr/>
        <p:txBody>
          <a:bodyPr/>
          <a:lstStyle/>
          <a:p>
            <a:fld id="{9CB88E12-1A5E-4824-975F-6C2DF45271FF}" type="slidenum">
              <a:rPr kumimoji="1" lang="ja-JP" altLang="en-US" smtClean="0"/>
              <a:t>12</a:t>
            </a:fld>
            <a:endParaRPr kumimoji="1" lang="ja-JP" altLang="en-US"/>
          </a:p>
        </p:txBody>
      </p:sp>
      <p:pic>
        <p:nvPicPr>
          <p:cNvPr id="7" name="図 6">
            <a:extLst>
              <a:ext uri="{FF2B5EF4-FFF2-40B4-BE49-F238E27FC236}">
                <a16:creationId xmlns:a16="http://schemas.microsoft.com/office/drawing/2014/main" id="{52EE0788-88B0-4115-B98B-099031E03CC5}"/>
              </a:ext>
            </a:extLst>
          </p:cNvPr>
          <p:cNvPicPr>
            <a:picLocks noChangeAspect="1"/>
          </p:cNvPicPr>
          <p:nvPr/>
        </p:nvPicPr>
        <p:blipFill>
          <a:blip r:embed="rId2"/>
          <a:stretch>
            <a:fillRect/>
          </a:stretch>
        </p:blipFill>
        <p:spPr>
          <a:xfrm>
            <a:off x="471488" y="1474540"/>
            <a:ext cx="3231832" cy="1542620"/>
          </a:xfrm>
          <a:prstGeom prst="rect">
            <a:avLst/>
          </a:prstGeom>
        </p:spPr>
      </p:pic>
      <p:sp>
        <p:nvSpPr>
          <p:cNvPr id="11" name="正方形/長方形 10">
            <a:extLst>
              <a:ext uri="{FF2B5EF4-FFF2-40B4-BE49-F238E27FC236}">
                <a16:creationId xmlns:a16="http://schemas.microsoft.com/office/drawing/2014/main" id="{946C4604-011F-42EA-A6F6-C18332431690}"/>
              </a:ext>
            </a:extLst>
          </p:cNvPr>
          <p:cNvSpPr/>
          <p:nvPr/>
        </p:nvSpPr>
        <p:spPr>
          <a:xfrm>
            <a:off x="471488" y="1468564"/>
            <a:ext cx="3231832" cy="218005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6B8ACB45-036D-47D1-86ED-948080700EA8}"/>
              </a:ext>
            </a:extLst>
          </p:cNvPr>
          <p:cNvSpPr txBox="1"/>
          <p:nvPr/>
        </p:nvSpPr>
        <p:spPr>
          <a:xfrm>
            <a:off x="3956405" y="1417320"/>
            <a:ext cx="2719014" cy="1631216"/>
          </a:xfrm>
          <a:prstGeom prst="rect">
            <a:avLst/>
          </a:prstGeom>
          <a:noFill/>
        </p:spPr>
        <p:txBody>
          <a:bodyPr wrap="none" rtlCol="0">
            <a:spAutoFit/>
          </a:bodyPr>
          <a:lstStyle/>
          <a:p>
            <a:r>
              <a:rPr kumimoji="1" lang="ja-JP" altLang="en-US" sz="1000">
                <a:latin typeface="Meiryo UI" panose="020B0604030504040204" pitchFamily="50" charset="-128"/>
                <a:ea typeface="Meiryo UI" panose="020B0604030504040204" pitchFamily="50" charset="-128"/>
              </a:rPr>
              <a:t>４ ．前の画面で入力した内容が問題なければ</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　　　「登録」をクリック</a:t>
            </a:r>
            <a:endParaRPr kumimoji="1" lang="en-US" altLang="ja-JP" sz="1000">
              <a:latin typeface="Meiryo UI" panose="020B0604030504040204" pitchFamily="50" charset="-128"/>
              <a:ea typeface="Meiryo UI" panose="020B0604030504040204" pitchFamily="50" charset="-128"/>
            </a:endParaRPr>
          </a:p>
          <a:p>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　　　修正が必要な場合は「戻る」をクリック</a:t>
            </a:r>
            <a:endParaRPr kumimoji="1" lang="en-US" altLang="ja-JP" sz="1000">
              <a:latin typeface="Meiryo UI" panose="020B0604030504040204" pitchFamily="50" charset="-128"/>
              <a:ea typeface="Meiryo UI" panose="020B0604030504040204" pitchFamily="50" charset="-128"/>
            </a:endParaRPr>
          </a:p>
          <a:p>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　　　続けて他の児童（アフタースクールを利用する</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　　　他のごきょうだい）を登録する場合は</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　　　「続けて児童登録」をクリック</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　　（再度前頁３．の画面が表示されますので</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　　　同様にご入力ください）</a:t>
            </a:r>
            <a:endParaRPr kumimoji="1" lang="en-US" altLang="ja-JP" sz="1000">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BDBF38C2-7FA3-4D0C-B1F8-B19A21D18D81}"/>
              </a:ext>
            </a:extLst>
          </p:cNvPr>
          <p:cNvPicPr>
            <a:picLocks noChangeAspect="1"/>
          </p:cNvPicPr>
          <p:nvPr/>
        </p:nvPicPr>
        <p:blipFill>
          <a:blip r:embed="rId3"/>
          <a:stretch>
            <a:fillRect/>
          </a:stretch>
        </p:blipFill>
        <p:spPr>
          <a:xfrm>
            <a:off x="484934" y="3408627"/>
            <a:ext cx="3198209" cy="192602"/>
          </a:xfrm>
          <a:prstGeom prst="rect">
            <a:avLst/>
          </a:prstGeom>
        </p:spPr>
      </p:pic>
      <p:sp>
        <p:nvSpPr>
          <p:cNvPr id="20" name="テキスト ボックス 19">
            <a:extLst>
              <a:ext uri="{FF2B5EF4-FFF2-40B4-BE49-F238E27FC236}">
                <a16:creationId xmlns:a16="http://schemas.microsoft.com/office/drawing/2014/main" id="{F0915AA2-A540-4413-88BB-E96FBEABD6B0}"/>
              </a:ext>
            </a:extLst>
          </p:cNvPr>
          <p:cNvSpPr txBox="1"/>
          <p:nvPr/>
        </p:nvSpPr>
        <p:spPr>
          <a:xfrm>
            <a:off x="4257677" y="3283431"/>
            <a:ext cx="2350323" cy="400110"/>
          </a:xfrm>
          <a:prstGeom prst="rect">
            <a:avLst/>
          </a:prstGeom>
          <a:solidFill>
            <a:schemeClr val="accent4">
              <a:lumMod val="60000"/>
              <a:lumOff val="40000"/>
            </a:schemeClr>
          </a:solidFill>
          <a:ln>
            <a:solidFill>
              <a:schemeClr val="accent4">
                <a:lumMod val="60000"/>
                <a:lumOff val="40000"/>
              </a:schemeClr>
            </a:solidFill>
          </a:ln>
        </p:spPr>
        <p:txBody>
          <a:bodyPr wrap="none" rtlCol="0">
            <a:spAutoFit/>
          </a:bodyPr>
          <a:lstStyle/>
          <a:p>
            <a:r>
              <a:rPr kumimoji="1" lang="en-US" altLang="ja-JP" sz="1000">
                <a:solidFill>
                  <a:srgbClr val="FF0000"/>
                </a:solidFill>
                <a:latin typeface="Meiryo UI" panose="020B0604030504040204" pitchFamily="50" charset="-128"/>
                <a:ea typeface="Meiryo UI" panose="020B0604030504040204" pitchFamily="50" charset="-128"/>
              </a:rPr>
              <a:t>※※</a:t>
            </a:r>
            <a:r>
              <a:rPr kumimoji="1" lang="ja-JP" altLang="en-US" sz="1000">
                <a:solidFill>
                  <a:srgbClr val="FF0000"/>
                </a:solidFill>
                <a:latin typeface="Meiryo UI" panose="020B0604030504040204" pitchFamily="50" charset="-128"/>
                <a:ea typeface="Meiryo UI" panose="020B0604030504040204" pitchFamily="50" charset="-128"/>
              </a:rPr>
              <a:t>ブラウザの「戻る」ボタンは使用しないで</a:t>
            </a:r>
            <a:endParaRPr kumimoji="1" lang="en-US" altLang="ja-JP" sz="1000">
              <a:solidFill>
                <a:srgbClr val="FF0000"/>
              </a:solidFill>
              <a:latin typeface="Meiryo UI" panose="020B0604030504040204" pitchFamily="50" charset="-128"/>
              <a:ea typeface="Meiryo UI" panose="020B0604030504040204" pitchFamily="50" charset="-128"/>
            </a:endParaRPr>
          </a:p>
          <a:p>
            <a:r>
              <a:rPr kumimoji="1" lang="ja-JP" altLang="en-US" sz="1000">
                <a:solidFill>
                  <a:srgbClr val="FF0000"/>
                </a:solidFill>
                <a:latin typeface="Meiryo UI" panose="020B0604030504040204" pitchFamily="50" charset="-128"/>
                <a:ea typeface="Meiryo UI" panose="020B0604030504040204" pitchFamily="50" charset="-128"/>
              </a:rPr>
              <a:t>　　　ください！！</a:t>
            </a:r>
            <a:endParaRPr kumimoji="1" lang="en-US" altLang="ja-JP" sz="1000">
              <a:solidFill>
                <a:srgbClr val="FF0000"/>
              </a:solidFill>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E9335CB8-F6A9-4142-9BC8-2CCB4810CA80}"/>
              </a:ext>
            </a:extLst>
          </p:cNvPr>
          <p:cNvSpPr txBox="1"/>
          <p:nvPr/>
        </p:nvSpPr>
        <p:spPr>
          <a:xfrm>
            <a:off x="471488" y="4285905"/>
            <a:ext cx="1978427" cy="246221"/>
          </a:xfrm>
          <a:prstGeom prst="rect">
            <a:avLst/>
          </a:prstGeom>
          <a:noFill/>
        </p:spPr>
        <p:txBody>
          <a:bodyPr wrap="none" rtlCol="0">
            <a:spAutoFit/>
          </a:bodyPr>
          <a:lstStyle/>
          <a:p>
            <a:r>
              <a:rPr kumimoji="1" lang="ja-JP" altLang="en-US" sz="1000">
                <a:latin typeface="Meiryo UI" panose="020B0604030504040204" pitchFamily="50" charset="-128"/>
                <a:ea typeface="Meiryo UI" panose="020B0604030504040204" pitchFamily="50" charset="-128"/>
              </a:rPr>
              <a:t>５．以上で入会登録は完了です。</a:t>
            </a:r>
            <a:endParaRPr kumimoji="1" lang="en-US" altLang="ja-JP" sz="100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B852D78C-76F2-41EF-B4EA-2D48488BBC5B}"/>
              </a:ext>
            </a:extLst>
          </p:cNvPr>
          <p:cNvPicPr>
            <a:picLocks noChangeAspect="1"/>
          </p:cNvPicPr>
          <p:nvPr/>
        </p:nvPicPr>
        <p:blipFill>
          <a:blip r:embed="rId4"/>
          <a:stretch>
            <a:fillRect/>
          </a:stretch>
        </p:blipFill>
        <p:spPr>
          <a:xfrm>
            <a:off x="1003561" y="3217939"/>
            <a:ext cx="2114082" cy="393157"/>
          </a:xfrm>
          <a:prstGeom prst="rect">
            <a:avLst/>
          </a:prstGeom>
        </p:spPr>
      </p:pic>
      <p:sp>
        <p:nvSpPr>
          <p:cNvPr id="9" name="フリーフォーム: 図形 8">
            <a:extLst>
              <a:ext uri="{FF2B5EF4-FFF2-40B4-BE49-F238E27FC236}">
                <a16:creationId xmlns:a16="http://schemas.microsoft.com/office/drawing/2014/main" id="{8066759C-122C-4ECC-A7E0-682CF03D8A6B}"/>
              </a:ext>
            </a:extLst>
          </p:cNvPr>
          <p:cNvSpPr/>
          <p:nvPr/>
        </p:nvSpPr>
        <p:spPr>
          <a:xfrm>
            <a:off x="375237" y="2900758"/>
            <a:ext cx="3388659" cy="188555"/>
          </a:xfrm>
          <a:custGeom>
            <a:avLst/>
            <a:gdLst>
              <a:gd name="connsiteX0" fmla="*/ 0 w 3132406"/>
              <a:gd name="connsiteY0" fmla="*/ 150056 h 192261"/>
              <a:gd name="connsiteX1" fmla="*/ 792480 w 3132406"/>
              <a:gd name="connsiteY1" fmla="*/ 4690 h 192261"/>
              <a:gd name="connsiteX2" fmla="*/ 1739705 w 3132406"/>
              <a:gd name="connsiteY2" fmla="*/ 192259 h 192261"/>
              <a:gd name="connsiteX3" fmla="*/ 2583766 w 3132406"/>
              <a:gd name="connsiteY3" fmla="*/ 0 h 192261"/>
              <a:gd name="connsiteX4" fmla="*/ 3132406 w 3132406"/>
              <a:gd name="connsiteY4" fmla="*/ 192259 h 19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406" h="192261">
                <a:moveTo>
                  <a:pt x="0" y="150056"/>
                </a:moveTo>
                <a:cubicBezTo>
                  <a:pt x="251264" y="73856"/>
                  <a:pt x="502529" y="-2344"/>
                  <a:pt x="792480" y="4690"/>
                </a:cubicBezTo>
                <a:cubicBezTo>
                  <a:pt x="1082431" y="11724"/>
                  <a:pt x="1441157" y="193041"/>
                  <a:pt x="1739705" y="192259"/>
                </a:cubicBezTo>
                <a:cubicBezTo>
                  <a:pt x="2038253" y="191477"/>
                  <a:pt x="2351649" y="0"/>
                  <a:pt x="2583766" y="0"/>
                </a:cubicBezTo>
                <a:cubicBezTo>
                  <a:pt x="2815883" y="0"/>
                  <a:pt x="2974144" y="96129"/>
                  <a:pt x="3132406" y="192259"/>
                </a:cubicBez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図形 9">
            <a:extLst>
              <a:ext uri="{FF2B5EF4-FFF2-40B4-BE49-F238E27FC236}">
                <a16:creationId xmlns:a16="http://schemas.microsoft.com/office/drawing/2014/main" id="{6DFFB484-6C15-4E49-8777-7D0A7458C39B}"/>
              </a:ext>
            </a:extLst>
          </p:cNvPr>
          <p:cNvSpPr/>
          <p:nvPr/>
        </p:nvSpPr>
        <p:spPr>
          <a:xfrm>
            <a:off x="366273" y="3059134"/>
            <a:ext cx="3388659" cy="188555"/>
          </a:xfrm>
          <a:custGeom>
            <a:avLst/>
            <a:gdLst>
              <a:gd name="connsiteX0" fmla="*/ 0 w 3132406"/>
              <a:gd name="connsiteY0" fmla="*/ 150056 h 192261"/>
              <a:gd name="connsiteX1" fmla="*/ 792480 w 3132406"/>
              <a:gd name="connsiteY1" fmla="*/ 4690 h 192261"/>
              <a:gd name="connsiteX2" fmla="*/ 1739705 w 3132406"/>
              <a:gd name="connsiteY2" fmla="*/ 192259 h 192261"/>
              <a:gd name="connsiteX3" fmla="*/ 2583766 w 3132406"/>
              <a:gd name="connsiteY3" fmla="*/ 0 h 192261"/>
              <a:gd name="connsiteX4" fmla="*/ 3132406 w 3132406"/>
              <a:gd name="connsiteY4" fmla="*/ 192259 h 19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406" h="192261">
                <a:moveTo>
                  <a:pt x="0" y="150056"/>
                </a:moveTo>
                <a:cubicBezTo>
                  <a:pt x="251264" y="73856"/>
                  <a:pt x="502529" y="-2344"/>
                  <a:pt x="792480" y="4690"/>
                </a:cubicBezTo>
                <a:cubicBezTo>
                  <a:pt x="1082431" y="11724"/>
                  <a:pt x="1441157" y="193041"/>
                  <a:pt x="1739705" y="192259"/>
                </a:cubicBezTo>
                <a:cubicBezTo>
                  <a:pt x="2038253" y="191477"/>
                  <a:pt x="2351649" y="0"/>
                  <a:pt x="2583766" y="0"/>
                </a:cubicBezTo>
                <a:cubicBezTo>
                  <a:pt x="2815883" y="0"/>
                  <a:pt x="2974144" y="96129"/>
                  <a:pt x="3132406" y="192259"/>
                </a:cubicBez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36986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BA566350-49E5-4182-AE86-82900FB75543}"/>
              </a:ext>
            </a:extLst>
          </p:cNvPr>
          <p:cNvPicPr>
            <a:picLocks noChangeAspect="1"/>
          </p:cNvPicPr>
          <p:nvPr/>
        </p:nvPicPr>
        <p:blipFill rotWithShape="1">
          <a:blip r:embed="rId2"/>
          <a:srcRect r="25362"/>
          <a:stretch/>
        </p:blipFill>
        <p:spPr>
          <a:xfrm>
            <a:off x="471488" y="2263236"/>
            <a:ext cx="3231832" cy="1892603"/>
          </a:xfrm>
          <a:prstGeom prst="rect">
            <a:avLst/>
          </a:prstGeom>
        </p:spPr>
      </p:pic>
      <p:pic>
        <p:nvPicPr>
          <p:cNvPr id="3" name="図 2">
            <a:extLst>
              <a:ext uri="{FF2B5EF4-FFF2-40B4-BE49-F238E27FC236}">
                <a16:creationId xmlns:a16="http://schemas.microsoft.com/office/drawing/2014/main" id="{9F2B0640-C4AF-4939-8345-DBA7F3FA224D}"/>
              </a:ext>
            </a:extLst>
          </p:cNvPr>
          <p:cNvPicPr>
            <a:picLocks noChangeAspect="1"/>
          </p:cNvPicPr>
          <p:nvPr/>
        </p:nvPicPr>
        <p:blipFill>
          <a:blip r:embed="rId3"/>
          <a:stretch>
            <a:fillRect/>
          </a:stretch>
        </p:blipFill>
        <p:spPr>
          <a:xfrm>
            <a:off x="471488" y="5748410"/>
            <a:ext cx="3231832" cy="1892603"/>
          </a:xfrm>
          <a:prstGeom prst="rect">
            <a:avLst/>
          </a:prstGeom>
          <a:ln>
            <a:solidFill>
              <a:schemeClr val="bg2">
                <a:lumMod val="75000"/>
              </a:schemeClr>
            </a:solidFill>
          </a:ln>
        </p:spPr>
      </p:pic>
      <p:sp>
        <p:nvSpPr>
          <p:cNvPr id="2" name="タイトル 1">
            <a:extLst>
              <a:ext uri="{FF2B5EF4-FFF2-40B4-BE49-F238E27FC236}">
                <a16:creationId xmlns:a16="http://schemas.microsoft.com/office/drawing/2014/main" id="{2395CAC6-3FA5-4F94-A54D-81805CF228DF}"/>
              </a:ext>
            </a:extLst>
          </p:cNvPr>
          <p:cNvSpPr>
            <a:spLocks noGrp="1"/>
          </p:cNvSpPr>
          <p:nvPr>
            <p:ph type="title"/>
          </p:nvPr>
        </p:nvSpPr>
        <p:spPr>
          <a:xfrm>
            <a:off x="471488" y="489305"/>
            <a:ext cx="6072187" cy="401283"/>
          </a:xfrm>
        </p:spPr>
        <p:txBody>
          <a:bodyPr/>
          <a:lstStyle/>
          <a:p>
            <a:r>
              <a:rPr lang="ja-JP" altLang="en-US">
                <a:latin typeface="Meiryo UI" panose="020B0604030504040204" pitchFamily="50" charset="-128"/>
                <a:ea typeface="Meiryo UI" panose="020B0604030504040204" pitchFamily="50" charset="-128"/>
              </a:rPr>
              <a:t>２．</a:t>
            </a:r>
            <a:r>
              <a:rPr lang="ja-JP" altLang="en-US"/>
              <a:t>連絡帳（アフタースクールへの問合せ）</a:t>
            </a:r>
            <a:endParaRPr lang="en-US" altLang="ja-JP">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CCCF46B3-7801-48E8-9A75-704199420181}"/>
              </a:ext>
            </a:extLst>
          </p:cNvPr>
          <p:cNvSpPr>
            <a:spLocks noGrp="1"/>
          </p:cNvSpPr>
          <p:nvPr>
            <p:ph type="sldNum" sz="quarter" idx="12"/>
          </p:nvPr>
        </p:nvSpPr>
        <p:spPr/>
        <p:txBody>
          <a:bodyPr/>
          <a:lstStyle/>
          <a:p>
            <a:fld id="{9CB88E12-1A5E-4824-975F-6C2DF45271FF}" type="slidenum">
              <a:rPr kumimoji="1" lang="ja-JP" altLang="en-US" smtClean="0"/>
              <a:t>13</a:t>
            </a:fld>
            <a:endParaRPr kumimoji="1" lang="ja-JP" altLang="en-US"/>
          </a:p>
        </p:txBody>
      </p:sp>
      <p:sp>
        <p:nvSpPr>
          <p:cNvPr id="12" name="テキスト ボックス 11">
            <a:extLst>
              <a:ext uri="{FF2B5EF4-FFF2-40B4-BE49-F238E27FC236}">
                <a16:creationId xmlns:a16="http://schemas.microsoft.com/office/drawing/2014/main" id="{C5897FC1-1BBA-4677-899F-04F4022F61E5}"/>
              </a:ext>
            </a:extLst>
          </p:cNvPr>
          <p:cNvSpPr txBox="1"/>
          <p:nvPr/>
        </p:nvSpPr>
        <p:spPr>
          <a:xfrm>
            <a:off x="3956405" y="2263236"/>
            <a:ext cx="1896673" cy="246221"/>
          </a:xfrm>
          <a:prstGeom prst="rect">
            <a:avLst/>
          </a:prstGeom>
          <a:noFill/>
        </p:spPr>
        <p:txBody>
          <a:bodyPr wrap="none" rtlCol="0">
            <a:spAutoFit/>
          </a:bodyPr>
          <a:lstStyle/>
          <a:p>
            <a:r>
              <a:rPr kumimoji="1" lang="ja-JP" altLang="en-US" sz="1000">
                <a:latin typeface="Meiryo UI" panose="020B0604030504040204" pitchFamily="50" charset="-128"/>
                <a:ea typeface="Meiryo UI" panose="020B0604030504040204" pitchFamily="50" charset="-128"/>
              </a:rPr>
              <a:t>１ ．メニューの「連絡帳」をクリック</a:t>
            </a:r>
            <a:endParaRPr kumimoji="1" lang="en-US" altLang="ja-JP" sz="100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5CACF394-1F82-4120-A3B3-EBE62B664870}"/>
              </a:ext>
            </a:extLst>
          </p:cNvPr>
          <p:cNvSpPr/>
          <p:nvPr/>
        </p:nvSpPr>
        <p:spPr>
          <a:xfrm>
            <a:off x="471488" y="3877490"/>
            <a:ext cx="275487" cy="815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976E70D8-ACB0-45C3-AD59-5FC86D6F77EF}"/>
              </a:ext>
            </a:extLst>
          </p:cNvPr>
          <p:cNvSpPr txBox="1"/>
          <p:nvPr/>
        </p:nvSpPr>
        <p:spPr>
          <a:xfrm>
            <a:off x="3956405" y="4362545"/>
            <a:ext cx="1869423" cy="246221"/>
          </a:xfrm>
          <a:prstGeom prst="rect">
            <a:avLst/>
          </a:prstGeom>
          <a:noFill/>
        </p:spPr>
        <p:txBody>
          <a:bodyPr wrap="none" rtlCol="0">
            <a:spAutoFit/>
          </a:bodyPr>
          <a:lstStyle/>
          <a:p>
            <a:r>
              <a:rPr kumimoji="1" lang="ja-JP" altLang="en-US" sz="1000">
                <a:latin typeface="Meiryo UI" panose="020B0604030504040204" pitchFamily="50" charset="-128"/>
                <a:ea typeface="Meiryo UI" panose="020B0604030504040204" pitchFamily="50" charset="-128"/>
              </a:rPr>
              <a:t>２ ．「新規問い合わせ」をクリック</a:t>
            </a:r>
            <a:endParaRPr kumimoji="1" lang="en-US" altLang="ja-JP" sz="100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6DF7F2DB-96D0-4934-95B2-3EB0887A270F}"/>
              </a:ext>
            </a:extLst>
          </p:cNvPr>
          <p:cNvSpPr txBox="1"/>
          <p:nvPr/>
        </p:nvSpPr>
        <p:spPr>
          <a:xfrm>
            <a:off x="3956405" y="6024094"/>
            <a:ext cx="2258952" cy="707886"/>
          </a:xfrm>
          <a:prstGeom prst="rect">
            <a:avLst/>
          </a:prstGeom>
          <a:noFill/>
        </p:spPr>
        <p:txBody>
          <a:bodyPr wrap="none" rtlCol="0">
            <a:spAutoFit/>
          </a:bodyPr>
          <a:lstStyle/>
          <a:p>
            <a:r>
              <a:rPr kumimoji="1" lang="ja-JP" altLang="en-US" sz="1000">
                <a:latin typeface="Meiryo UI" panose="020B0604030504040204" pitchFamily="50" charset="-128"/>
                <a:ea typeface="Meiryo UI" panose="020B0604030504040204" pitchFamily="50" charset="-128"/>
              </a:rPr>
              <a:t>３ ．該当する問合せ区分を選択し、</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　　　 件名、問い合わせ内容を入力し</a:t>
            </a:r>
            <a:endParaRPr kumimoji="1" lang="en-US" altLang="ja-JP" sz="1000">
              <a:latin typeface="Meiryo UI" panose="020B0604030504040204" pitchFamily="50" charset="-128"/>
              <a:ea typeface="Meiryo UI" panose="020B0604030504040204" pitchFamily="50" charset="-128"/>
            </a:endParaRPr>
          </a:p>
          <a:p>
            <a:r>
              <a:rPr kumimoji="1" lang="en-US" altLang="ja-JP" sz="1000">
                <a:latin typeface="Meiryo UI" panose="020B0604030504040204" pitchFamily="50" charset="-128"/>
                <a:ea typeface="Meiryo UI" panose="020B0604030504040204" pitchFamily="50" charset="-128"/>
              </a:rPr>
              <a:t>       </a:t>
            </a:r>
            <a:r>
              <a:rPr kumimoji="1" lang="ja-JP" altLang="en-US" sz="1000">
                <a:latin typeface="Meiryo UI" panose="020B0604030504040204" pitchFamily="50" charset="-128"/>
                <a:ea typeface="Meiryo UI" panose="020B0604030504040204" pitchFamily="50" charset="-128"/>
              </a:rPr>
              <a:t>「確認」をクリックするとお問い合せが</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　　　 送信されます。</a:t>
            </a:r>
            <a:endParaRPr kumimoji="1" lang="en-US" altLang="ja-JP" sz="1000">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477B453C-DD3B-4187-A5B2-85B3F5C5DF4A}"/>
              </a:ext>
            </a:extLst>
          </p:cNvPr>
          <p:cNvSpPr/>
          <p:nvPr/>
        </p:nvSpPr>
        <p:spPr>
          <a:xfrm>
            <a:off x="458082" y="1106563"/>
            <a:ext cx="6072187" cy="861465"/>
          </a:xfrm>
          <a:prstGeom prst="rect">
            <a:avLst/>
          </a:prstGeom>
          <a:solidFill>
            <a:srgbClr val="B9EDEB"/>
          </a:solidFill>
        </p:spPr>
        <p:style>
          <a:lnRef idx="1">
            <a:schemeClr val="accent1"/>
          </a:lnRef>
          <a:fillRef idx="2">
            <a:schemeClr val="accent1"/>
          </a:fillRef>
          <a:effectRef idx="1">
            <a:schemeClr val="accent1"/>
          </a:effectRef>
          <a:fontRef idx="minor">
            <a:schemeClr val="dk1"/>
          </a:fontRef>
        </p:style>
        <p:txBody>
          <a:bodyPr rtlCol="0" anchor="t"/>
          <a:lstStyle/>
          <a:p>
            <a:r>
              <a:rPr kumimoji="1" lang="ja-JP" altLang="en-US" sz="1200" b="1" dirty="0">
                <a:latin typeface="Meiryo UI" panose="020B0604030504040204" pitchFamily="50" charset="-128"/>
                <a:ea typeface="Meiryo UI" panose="020B0604030504040204" pitchFamily="50" charset="-128"/>
                <a:cs typeface="Myanmar Text" panose="020B0502040204020203" pitchFamily="34" charset="0"/>
              </a:rPr>
              <a:t>アフタースクールへのご連絡方法について</a:t>
            </a:r>
            <a:endParaRPr kumimoji="1" lang="en-US" altLang="ja-JP" sz="1200" b="1" dirty="0">
              <a:latin typeface="Meiryo UI" panose="020B0604030504040204" pitchFamily="50" charset="-128"/>
              <a:ea typeface="Meiryo UI" panose="020B0604030504040204" pitchFamily="50" charset="-128"/>
              <a:cs typeface="Myanmar Text" panose="020B0502040204020203" pitchFamily="34" charset="0"/>
            </a:endParaRPr>
          </a:p>
          <a:p>
            <a:endParaRPr kumimoji="1" lang="en-US" altLang="ja-JP" sz="1200" dirty="0">
              <a:latin typeface="Meiryo UI" panose="020B0604030504040204" pitchFamily="50" charset="-128"/>
              <a:ea typeface="Meiryo UI" panose="020B0604030504040204" pitchFamily="50" charset="-128"/>
              <a:cs typeface="Myanmar Text" panose="020B0502040204020203" pitchFamily="34" charset="0"/>
            </a:endParaRPr>
          </a:p>
          <a:p>
            <a:r>
              <a:rPr kumimoji="1" lang="ja-JP" altLang="en-US" sz="1200" dirty="0">
                <a:latin typeface="Meiryo UI" panose="020B0604030504040204" pitchFamily="50" charset="-128"/>
                <a:ea typeface="Meiryo UI" panose="020B0604030504040204" pitchFamily="50" charset="-128"/>
                <a:cs typeface="Myanmar Text" panose="020B0502040204020203" pitchFamily="34" charset="0"/>
              </a:rPr>
              <a:t>　　アフタースクールの利用方法、お子さんに関するご相談事など、放課後</a:t>
            </a:r>
            <a:r>
              <a:rPr kumimoji="1" lang="en-US" altLang="ja-JP" sz="1200" dirty="0">
                <a:latin typeface="Meiryo UI" panose="020B0604030504040204" pitchFamily="50" charset="-128"/>
                <a:ea typeface="Meiryo UI" panose="020B0604030504040204" pitchFamily="50" charset="-128"/>
                <a:cs typeface="Myanmar Text" panose="020B0502040204020203" pitchFamily="34" charset="0"/>
              </a:rPr>
              <a:t>Plat</a:t>
            </a:r>
            <a:r>
              <a:rPr kumimoji="1" lang="ja-JP" altLang="en-US" sz="1200" dirty="0">
                <a:latin typeface="Meiryo UI" panose="020B0604030504040204" pitchFamily="50" charset="-128"/>
                <a:ea typeface="Meiryo UI" panose="020B0604030504040204" pitchFamily="50" charset="-128"/>
                <a:cs typeface="Myanmar Text" panose="020B0502040204020203" pitchFamily="34" charset="0"/>
              </a:rPr>
              <a:t>の「連絡帳」から</a:t>
            </a:r>
            <a:endParaRPr kumimoji="1" lang="en-US" altLang="ja-JP" sz="1200" dirty="0">
              <a:latin typeface="Meiryo UI" panose="020B0604030504040204" pitchFamily="50" charset="-128"/>
              <a:ea typeface="Meiryo UI" panose="020B0604030504040204" pitchFamily="50" charset="-128"/>
              <a:cs typeface="Myanmar Text" panose="020B0502040204020203" pitchFamily="34" charset="0"/>
            </a:endParaRPr>
          </a:p>
          <a:p>
            <a:r>
              <a:rPr kumimoji="1" lang="ja-JP" altLang="en-US" sz="1200" dirty="0">
                <a:latin typeface="Meiryo UI" panose="020B0604030504040204" pitchFamily="50" charset="-128"/>
                <a:ea typeface="Meiryo UI" panose="020B0604030504040204" pitchFamily="50" charset="-128"/>
                <a:cs typeface="Myanmar Text" panose="020B0502040204020203" pitchFamily="34" charset="0"/>
              </a:rPr>
              <a:t>　　ご連絡ください。追ってアフタースクールのスタッフより返信いたします。</a:t>
            </a:r>
            <a:endParaRPr kumimoji="1" lang="en-US" altLang="ja-JP" sz="1200" dirty="0">
              <a:latin typeface="Meiryo UI" panose="020B0604030504040204" pitchFamily="50" charset="-128"/>
              <a:ea typeface="Meiryo UI" panose="020B0604030504040204" pitchFamily="50" charset="-128"/>
              <a:cs typeface="Myanmar Text" panose="020B0502040204020203" pitchFamily="34" charset="0"/>
            </a:endParaRPr>
          </a:p>
        </p:txBody>
      </p:sp>
      <p:pic>
        <p:nvPicPr>
          <p:cNvPr id="8" name="図 7">
            <a:extLst>
              <a:ext uri="{FF2B5EF4-FFF2-40B4-BE49-F238E27FC236}">
                <a16:creationId xmlns:a16="http://schemas.microsoft.com/office/drawing/2014/main" id="{0CCCAB13-6054-496E-80A4-49E92A3CB92A}"/>
              </a:ext>
            </a:extLst>
          </p:cNvPr>
          <p:cNvPicPr>
            <a:picLocks noChangeAspect="1"/>
          </p:cNvPicPr>
          <p:nvPr/>
        </p:nvPicPr>
        <p:blipFill>
          <a:blip r:embed="rId4"/>
          <a:stretch>
            <a:fillRect/>
          </a:stretch>
        </p:blipFill>
        <p:spPr>
          <a:xfrm>
            <a:off x="471487" y="4323344"/>
            <a:ext cx="3231832" cy="769946"/>
          </a:xfrm>
          <a:prstGeom prst="rect">
            <a:avLst/>
          </a:prstGeom>
          <a:ln>
            <a:solidFill>
              <a:schemeClr val="bg2">
                <a:lumMod val="75000"/>
              </a:schemeClr>
            </a:solidFill>
          </a:ln>
        </p:spPr>
      </p:pic>
    </p:spTree>
    <p:extLst>
      <p:ext uri="{BB962C8B-B14F-4D97-AF65-F5344CB8AC3E}">
        <p14:creationId xmlns:p14="http://schemas.microsoft.com/office/powerpoint/2010/main" val="3867973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F033C3E5-6997-4514-8EE5-EF27D6F5E933}"/>
              </a:ext>
            </a:extLst>
          </p:cNvPr>
          <p:cNvPicPr>
            <a:picLocks noChangeAspect="1"/>
          </p:cNvPicPr>
          <p:nvPr/>
        </p:nvPicPr>
        <p:blipFill rotWithShape="1">
          <a:blip r:embed="rId2">
            <a:extLst>
              <a:ext uri="{28A0092B-C50C-407E-A947-70E740481C1C}">
                <a14:useLocalDpi xmlns:a14="http://schemas.microsoft.com/office/drawing/2010/main" val="0"/>
              </a:ext>
            </a:extLst>
          </a:blip>
          <a:srcRect t="7922" b="65546"/>
          <a:stretch/>
        </p:blipFill>
        <p:spPr>
          <a:xfrm>
            <a:off x="471488" y="7018451"/>
            <a:ext cx="3340897" cy="1181871"/>
          </a:xfrm>
          <a:prstGeom prst="rect">
            <a:avLst/>
          </a:prstGeom>
        </p:spPr>
      </p:pic>
      <p:pic>
        <p:nvPicPr>
          <p:cNvPr id="26" name="図 25">
            <a:extLst>
              <a:ext uri="{FF2B5EF4-FFF2-40B4-BE49-F238E27FC236}">
                <a16:creationId xmlns:a16="http://schemas.microsoft.com/office/drawing/2014/main" id="{57C7C4D9-AA0B-4ACC-A313-2F42E8FB34FB}"/>
              </a:ext>
            </a:extLst>
          </p:cNvPr>
          <p:cNvPicPr>
            <a:picLocks noChangeAspect="1"/>
          </p:cNvPicPr>
          <p:nvPr/>
        </p:nvPicPr>
        <p:blipFill rotWithShape="1">
          <a:blip r:embed="rId3">
            <a:extLst>
              <a:ext uri="{28A0092B-C50C-407E-A947-70E740481C1C}">
                <a14:useLocalDpi xmlns:a14="http://schemas.microsoft.com/office/drawing/2010/main" val="0"/>
              </a:ext>
            </a:extLst>
          </a:blip>
          <a:srcRect b="45594"/>
          <a:stretch/>
        </p:blipFill>
        <p:spPr>
          <a:xfrm>
            <a:off x="458082" y="4476013"/>
            <a:ext cx="3231831" cy="2344425"/>
          </a:xfrm>
          <a:prstGeom prst="rect">
            <a:avLst/>
          </a:prstGeom>
        </p:spPr>
      </p:pic>
      <p:sp>
        <p:nvSpPr>
          <p:cNvPr id="2" name="タイトル 1">
            <a:extLst>
              <a:ext uri="{FF2B5EF4-FFF2-40B4-BE49-F238E27FC236}">
                <a16:creationId xmlns:a16="http://schemas.microsoft.com/office/drawing/2014/main" id="{2395CAC6-3FA5-4F94-A54D-81805CF228DF}"/>
              </a:ext>
            </a:extLst>
          </p:cNvPr>
          <p:cNvSpPr>
            <a:spLocks noGrp="1"/>
          </p:cNvSpPr>
          <p:nvPr>
            <p:ph type="title"/>
          </p:nvPr>
        </p:nvSpPr>
        <p:spPr/>
        <p:txBody>
          <a:bodyPr/>
          <a:lstStyle/>
          <a:p>
            <a:r>
              <a:rPr lang="ja-JP" altLang="en-US">
                <a:latin typeface="Meiryo UI" panose="020B0604030504040204" pitchFamily="50" charset="-128"/>
                <a:ea typeface="Meiryo UI" panose="020B0604030504040204" pitchFamily="50" charset="-128"/>
              </a:rPr>
              <a:t>２．</a:t>
            </a:r>
            <a:r>
              <a:rPr lang="ja-JP" altLang="en-US"/>
              <a:t>連絡帳（アフタースクールへの問合せ）</a:t>
            </a:r>
            <a:endParaRPr lang="en-US" altLang="ja-JP">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CCCF46B3-7801-48E8-9A75-704199420181}"/>
              </a:ext>
            </a:extLst>
          </p:cNvPr>
          <p:cNvSpPr>
            <a:spLocks noGrp="1"/>
          </p:cNvSpPr>
          <p:nvPr>
            <p:ph type="sldNum" sz="quarter" idx="12"/>
          </p:nvPr>
        </p:nvSpPr>
        <p:spPr/>
        <p:txBody>
          <a:bodyPr/>
          <a:lstStyle/>
          <a:p>
            <a:fld id="{9CB88E12-1A5E-4824-975F-6C2DF45271FF}" type="slidenum">
              <a:rPr kumimoji="1" lang="ja-JP" altLang="en-US" smtClean="0"/>
              <a:t>14</a:t>
            </a:fld>
            <a:endParaRPr kumimoji="1" lang="ja-JP" altLang="en-US"/>
          </a:p>
        </p:txBody>
      </p:sp>
      <p:sp>
        <p:nvSpPr>
          <p:cNvPr id="16" name="テキスト ボックス 15">
            <a:extLst>
              <a:ext uri="{FF2B5EF4-FFF2-40B4-BE49-F238E27FC236}">
                <a16:creationId xmlns:a16="http://schemas.microsoft.com/office/drawing/2014/main" id="{6DF7F2DB-96D0-4934-95B2-3EB0887A270F}"/>
              </a:ext>
            </a:extLst>
          </p:cNvPr>
          <p:cNvSpPr txBox="1"/>
          <p:nvPr/>
        </p:nvSpPr>
        <p:spPr>
          <a:xfrm>
            <a:off x="3956405" y="4910577"/>
            <a:ext cx="2792752" cy="1169551"/>
          </a:xfrm>
          <a:prstGeom prst="rect">
            <a:avLst/>
          </a:prstGeom>
          <a:noFill/>
        </p:spPr>
        <p:txBody>
          <a:bodyPr wrap="none" rtlCol="0">
            <a:spAutoFit/>
          </a:bodyPr>
          <a:lstStyle/>
          <a:p>
            <a:r>
              <a:rPr kumimoji="1" lang="ja-JP" altLang="en-US" sz="1000">
                <a:latin typeface="Meiryo UI" panose="020B0604030504040204" pitchFamily="50" charset="-128"/>
                <a:ea typeface="Meiryo UI" panose="020B0604030504040204" pitchFamily="50" charset="-128"/>
              </a:rPr>
              <a:t>５ ．コメント欄にアフタースクールスタッフからの</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　　　 お問い合わせへの回答が表示されます。</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　（コメントが投稿されるとメールでも通知されます）</a:t>
            </a:r>
            <a:endParaRPr kumimoji="1" lang="en-US" altLang="ja-JP" sz="1000">
              <a:latin typeface="Meiryo UI" panose="020B0604030504040204" pitchFamily="50" charset="-128"/>
              <a:ea typeface="Meiryo UI" panose="020B0604030504040204" pitchFamily="50" charset="-128"/>
            </a:endParaRPr>
          </a:p>
          <a:p>
            <a:endParaRPr kumimoji="1" lang="en-US" altLang="ja-JP" sz="1000">
              <a:latin typeface="Meiryo UI" panose="020B0604030504040204" pitchFamily="50" charset="-128"/>
              <a:ea typeface="Meiryo UI" panose="020B0604030504040204" pitchFamily="50" charset="-128"/>
            </a:endParaRPr>
          </a:p>
          <a:p>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　　　さらに返信したい場合は「コメントを投稿」から</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　　　コメントを登録してください。</a:t>
            </a:r>
            <a:endParaRPr kumimoji="1" lang="en-US" altLang="ja-JP" sz="100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A47C33DE-0A1E-4FF7-BD58-FD36F9AA4E5F}"/>
              </a:ext>
            </a:extLst>
          </p:cNvPr>
          <p:cNvPicPr>
            <a:picLocks noChangeAspect="1"/>
          </p:cNvPicPr>
          <p:nvPr/>
        </p:nvPicPr>
        <p:blipFill>
          <a:blip r:embed="rId4"/>
          <a:stretch>
            <a:fillRect/>
          </a:stretch>
        </p:blipFill>
        <p:spPr>
          <a:xfrm>
            <a:off x="458082" y="2660569"/>
            <a:ext cx="3231832" cy="932197"/>
          </a:xfrm>
          <a:prstGeom prst="rect">
            <a:avLst/>
          </a:prstGeom>
          <a:ln>
            <a:solidFill>
              <a:schemeClr val="bg2">
                <a:lumMod val="75000"/>
              </a:schemeClr>
            </a:solidFill>
          </a:ln>
        </p:spPr>
      </p:pic>
      <p:sp>
        <p:nvSpPr>
          <p:cNvPr id="15" name="テキスト ボックス 14">
            <a:extLst>
              <a:ext uri="{FF2B5EF4-FFF2-40B4-BE49-F238E27FC236}">
                <a16:creationId xmlns:a16="http://schemas.microsoft.com/office/drawing/2014/main" id="{7664D96B-CD44-4E7A-AE1C-FC0385C1AC94}"/>
              </a:ext>
            </a:extLst>
          </p:cNvPr>
          <p:cNvSpPr txBox="1"/>
          <p:nvPr/>
        </p:nvSpPr>
        <p:spPr>
          <a:xfrm>
            <a:off x="3956405" y="2660745"/>
            <a:ext cx="2847254" cy="861774"/>
          </a:xfrm>
          <a:prstGeom prst="rect">
            <a:avLst/>
          </a:prstGeom>
          <a:noFill/>
        </p:spPr>
        <p:txBody>
          <a:bodyPr wrap="none" rtlCol="0">
            <a:spAutoFit/>
          </a:bodyPr>
          <a:lstStyle/>
          <a:p>
            <a:r>
              <a:rPr kumimoji="1" lang="ja-JP" altLang="en-US" sz="1000">
                <a:latin typeface="Meiryo UI" panose="020B0604030504040204" pitchFamily="50" charset="-128"/>
                <a:ea typeface="Meiryo UI" panose="020B0604030504040204" pitchFamily="50" charset="-128"/>
              </a:rPr>
              <a:t>４ ．再度メニュー → 「連絡帳」をクリック</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　　　 すると、私の問い合わせの下に、問い合わせ</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　　　 内容が表示されます。</a:t>
            </a:r>
            <a:endParaRPr kumimoji="1" lang="en-US" altLang="ja-JP" sz="1000">
              <a:latin typeface="Meiryo UI" panose="020B0604030504040204" pitchFamily="50" charset="-128"/>
              <a:ea typeface="Meiryo UI" panose="020B0604030504040204" pitchFamily="50" charset="-128"/>
            </a:endParaRPr>
          </a:p>
          <a:p>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　　　 問合せ件名クリックすると詳細画面が開きます。</a:t>
            </a:r>
            <a:endParaRPr kumimoji="1" lang="en-US" altLang="ja-JP" sz="100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3516CDBF-7085-404D-BDD1-BF4169D7D554}"/>
              </a:ext>
            </a:extLst>
          </p:cNvPr>
          <p:cNvSpPr/>
          <p:nvPr/>
        </p:nvSpPr>
        <p:spPr>
          <a:xfrm>
            <a:off x="554038" y="6375876"/>
            <a:ext cx="398462" cy="1328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16CFE10B-D885-46A8-AE77-F7991E7EA039}"/>
              </a:ext>
            </a:extLst>
          </p:cNvPr>
          <p:cNvSpPr/>
          <p:nvPr/>
        </p:nvSpPr>
        <p:spPr>
          <a:xfrm>
            <a:off x="554037" y="7884817"/>
            <a:ext cx="2058533" cy="2315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コネクタ: カギ線 10">
            <a:extLst>
              <a:ext uri="{FF2B5EF4-FFF2-40B4-BE49-F238E27FC236}">
                <a16:creationId xmlns:a16="http://schemas.microsoft.com/office/drawing/2014/main" id="{4E5C21A5-8283-453E-999D-BB35BC1CA21F}"/>
              </a:ext>
            </a:extLst>
          </p:cNvPr>
          <p:cNvCxnSpPr>
            <a:cxnSpLocks/>
            <a:stCxn id="17" idx="2"/>
          </p:cNvCxnSpPr>
          <p:nvPr/>
        </p:nvCxnSpPr>
        <p:spPr>
          <a:xfrm rot="16200000" flipH="1">
            <a:off x="1166221" y="6095797"/>
            <a:ext cx="501529" cy="1327433"/>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93B29916-D07A-4823-9BDE-608E8DE5C4EF}"/>
              </a:ext>
            </a:extLst>
          </p:cNvPr>
          <p:cNvSpPr txBox="1"/>
          <p:nvPr/>
        </p:nvSpPr>
        <p:spPr>
          <a:xfrm>
            <a:off x="3916088" y="7342262"/>
            <a:ext cx="2780509" cy="1477328"/>
          </a:xfrm>
          <a:prstGeom prst="rect">
            <a:avLst/>
          </a:prstGeom>
          <a:noFill/>
          <a:ln>
            <a:solidFill>
              <a:schemeClr val="accent4"/>
            </a:solidFill>
            <a:prstDash val="solid"/>
          </a:ln>
        </p:spPr>
        <p:txBody>
          <a:bodyPr wrap="square" rtlCol="0">
            <a:spAutoFit/>
          </a:bodyPr>
          <a:lstStyle/>
          <a:p>
            <a:r>
              <a:rPr kumimoji="1" lang="ja-JP" altLang="en-US" sz="1000" b="1" dirty="0">
                <a:latin typeface="Meiryo UI" panose="020B0604030504040204" pitchFamily="50" charset="-128"/>
                <a:ea typeface="Meiryo UI" panose="020B0604030504040204" pitchFamily="50" charset="-128"/>
              </a:rPr>
              <a:t>💡連絡帳とは</a:t>
            </a:r>
            <a:endParaRPr kumimoji="1" lang="en-US" altLang="ja-JP" sz="1000" b="1"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アフタースクールのご利用にあたって、スタッフからお子さんの様子や忘れ物、ご利用内容の確認等でご連絡する際にも、この連絡帳にメッセージが届きます。</a:t>
            </a:r>
            <a:endParaRPr kumimoji="1" lang="en-US" altLang="ja-JP" sz="10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スタッフからのご連絡の際にも、ご登録のメールアドレス宛にその旨通知されますので、メールに記載のリンクより内容をご確認ください。</a:t>
            </a:r>
            <a:endParaRPr kumimoji="1" lang="en-US" altLang="ja-JP" sz="10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F1FBD54D-2093-4133-9345-9E4F9445EC94}"/>
              </a:ext>
            </a:extLst>
          </p:cNvPr>
          <p:cNvSpPr/>
          <p:nvPr/>
        </p:nvSpPr>
        <p:spPr>
          <a:xfrm>
            <a:off x="458082" y="1106563"/>
            <a:ext cx="6072187" cy="861465"/>
          </a:xfrm>
          <a:prstGeom prst="rect">
            <a:avLst/>
          </a:prstGeom>
          <a:solidFill>
            <a:srgbClr val="B9EDEB"/>
          </a:solidFill>
        </p:spPr>
        <p:style>
          <a:lnRef idx="1">
            <a:schemeClr val="accent1"/>
          </a:lnRef>
          <a:fillRef idx="2">
            <a:schemeClr val="accent1"/>
          </a:fillRef>
          <a:effectRef idx="1">
            <a:schemeClr val="accent1"/>
          </a:effectRef>
          <a:fontRef idx="minor">
            <a:schemeClr val="dk1"/>
          </a:fontRef>
        </p:style>
        <p:txBody>
          <a:bodyPr rtlCol="0" anchor="t"/>
          <a:lstStyle/>
          <a:p>
            <a:r>
              <a:rPr kumimoji="1" lang="ja-JP" altLang="en-US" sz="1200" b="1" dirty="0">
                <a:latin typeface="Meiryo UI" panose="020B0604030504040204" pitchFamily="50" charset="-128"/>
                <a:ea typeface="Meiryo UI" panose="020B0604030504040204" pitchFamily="50" charset="-128"/>
                <a:cs typeface="Myanmar Text" panose="020B0502040204020203" pitchFamily="34" charset="0"/>
              </a:rPr>
              <a:t>アフタースクールへのご連絡方法について</a:t>
            </a:r>
            <a:endParaRPr kumimoji="1" lang="en-US" altLang="ja-JP" sz="1200" b="1" dirty="0">
              <a:latin typeface="Meiryo UI" panose="020B0604030504040204" pitchFamily="50" charset="-128"/>
              <a:ea typeface="Meiryo UI" panose="020B0604030504040204" pitchFamily="50" charset="-128"/>
              <a:cs typeface="Myanmar Text" panose="020B0502040204020203" pitchFamily="34" charset="0"/>
            </a:endParaRPr>
          </a:p>
          <a:p>
            <a:endParaRPr kumimoji="1" lang="en-US" altLang="ja-JP" sz="1200" dirty="0">
              <a:latin typeface="Meiryo UI" panose="020B0604030504040204" pitchFamily="50" charset="-128"/>
              <a:ea typeface="Meiryo UI" panose="020B0604030504040204" pitchFamily="50" charset="-128"/>
              <a:cs typeface="Myanmar Text" panose="020B0502040204020203" pitchFamily="34" charset="0"/>
            </a:endParaRPr>
          </a:p>
          <a:p>
            <a:r>
              <a:rPr kumimoji="1" lang="ja-JP" altLang="en-US" sz="1200" dirty="0">
                <a:latin typeface="Meiryo UI" panose="020B0604030504040204" pitchFamily="50" charset="-128"/>
                <a:ea typeface="Meiryo UI" panose="020B0604030504040204" pitchFamily="50" charset="-128"/>
                <a:cs typeface="Myanmar Text" panose="020B0502040204020203" pitchFamily="34" charset="0"/>
              </a:rPr>
              <a:t>　　アフタースクールの利用方法、お子さんに関するご相談事など、放課後</a:t>
            </a:r>
            <a:r>
              <a:rPr kumimoji="1" lang="en-US" altLang="ja-JP" sz="1200" dirty="0">
                <a:latin typeface="Meiryo UI" panose="020B0604030504040204" pitchFamily="50" charset="-128"/>
                <a:ea typeface="Meiryo UI" panose="020B0604030504040204" pitchFamily="50" charset="-128"/>
                <a:cs typeface="Myanmar Text" panose="020B0502040204020203" pitchFamily="34" charset="0"/>
              </a:rPr>
              <a:t>Plat</a:t>
            </a:r>
            <a:r>
              <a:rPr kumimoji="1" lang="ja-JP" altLang="en-US" sz="1200" dirty="0">
                <a:latin typeface="Meiryo UI" panose="020B0604030504040204" pitchFamily="50" charset="-128"/>
                <a:ea typeface="Meiryo UI" panose="020B0604030504040204" pitchFamily="50" charset="-128"/>
                <a:cs typeface="Myanmar Text" panose="020B0502040204020203" pitchFamily="34" charset="0"/>
              </a:rPr>
              <a:t>の「連絡帳」から</a:t>
            </a:r>
            <a:endParaRPr kumimoji="1" lang="en-US" altLang="ja-JP" sz="1200" dirty="0">
              <a:latin typeface="Meiryo UI" panose="020B0604030504040204" pitchFamily="50" charset="-128"/>
              <a:ea typeface="Meiryo UI" panose="020B0604030504040204" pitchFamily="50" charset="-128"/>
              <a:cs typeface="Myanmar Text" panose="020B0502040204020203" pitchFamily="34" charset="0"/>
            </a:endParaRPr>
          </a:p>
          <a:p>
            <a:r>
              <a:rPr kumimoji="1" lang="ja-JP" altLang="en-US" sz="1200" dirty="0">
                <a:latin typeface="Meiryo UI" panose="020B0604030504040204" pitchFamily="50" charset="-128"/>
                <a:ea typeface="Meiryo UI" panose="020B0604030504040204" pitchFamily="50" charset="-128"/>
                <a:cs typeface="Myanmar Text" panose="020B0502040204020203" pitchFamily="34" charset="0"/>
              </a:rPr>
              <a:t>　　ご連絡ください。追ってアフタースクールのスタッフより返信いたします。</a:t>
            </a:r>
            <a:endParaRPr kumimoji="1" lang="en-US" altLang="ja-JP" sz="1200" dirty="0">
              <a:latin typeface="Meiryo UI" panose="020B0604030504040204" pitchFamily="50" charset="-128"/>
              <a:ea typeface="Meiryo UI" panose="020B0604030504040204" pitchFamily="50" charset="-128"/>
              <a:cs typeface="Myanmar Text" panose="020B0502040204020203" pitchFamily="34" charset="0"/>
            </a:endParaRPr>
          </a:p>
        </p:txBody>
      </p:sp>
    </p:spTree>
    <p:extLst>
      <p:ext uri="{BB962C8B-B14F-4D97-AF65-F5344CB8AC3E}">
        <p14:creationId xmlns:p14="http://schemas.microsoft.com/office/powerpoint/2010/main" val="1505404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AA8B5A9F-21A8-422F-A721-1F24872C5352}"/>
              </a:ext>
            </a:extLst>
          </p:cNvPr>
          <p:cNvPicPr>
            <a:picLocks noChangeAspect="1"/>
          </p:cNvPicPr>
          <p:nvPr/>
        </p:nvPicPr>
        <p:blipFill>
          <a:blip r:embed="rId2"/>
          <a:stretch>
            <a:fillRect/>
          </a:stretch>
        </p:blipFill>
        <p:spPr>
          <a:xfrm>
            <a:off x="471488" y="2341444"/>
            <a:ext cx="3387348" cy="1480575"/>
          </a:xfrm>
          <a:prstGeom prst="rect">
            <a:avLst/>
          </a:prstGeom>
        </p:spPr>
      </p:pic>
      <p:sp>
        <p:nvSpPr>
          <p:cNvPr id="2" name="タイトル 1">
            <a:extLst>
              <a:ext uri="{FF2B5EF4-FFF2-40B4-BE49-F238E27FC236}">
                <a16:creationId xmlns:a16="http://schemas.microsoft.com/office/drawing/2014/main" id="{89D316C1-FE4B-4331-B304-D6F976820E48}"/>
              </a:ext>
            </a:extLst>
          </p:cNvPr>
          <p:cNvSpPr>
            <a:spLocks noGrp="1"/>
          </p:cNvSpPr>
          <p:nvPr>
            <p:ph type="title"/>
          </p:nvPr>
        </p:nvSpPr>
        <p:spPr/>
        <p:txBody>
          <a:bodyPr/>
          <a:lstStyle/>
          <a:p>
            <a:r>
              <a:rPr lang="ja-JP" altLang="en-US">
                <a:latin typeface="Meiryo UI" panose="020B0604030504040204" pitchFamily="50" charset="-128"/>
                <a:ea typeface="Meiryo UI" panose="020B0604030504040204" pitchFamily="50" charset="-128"/>
              </a:rPr>
              <a:t>３．</a:t>
            </a:r>
            <a:r>
              <a:rPr lang="ja-JP" altLang="en-US"/>
              <a:t>アフタースクールの利用予約　　</a:t>
            </a:r>
            <a:endParaRPr kumimoji="1" lang="ja-JP" altLang="en-US"/>
          </a:p>
        </p:txBody>
      </p:sp>
      <p:sp>
        <p:nvSpPr>
          <p:cNvPr id="4" name="スライド番号プレースホルダー 3">
            <a:extLst>
              <a:ext uri="{FF2B5EF4-FFF2-40B4-BE49-F238E27FC236}">
                <a16:creationId xmlns:a16="http://schemas.microsoft.com/office/drawing/2014/main" id="{B8E2F2F8-6C2C-4C00-AAFC-D51226F9D29A}"/>
              </a:ext>
            </a:extLst>
          </p:cNvPr>
          <p:cNvSpPr>
            <a:spLocks noGrp="1"/>
          </p:cNvSpPr>
          <p:nvPr>
            <p:ph type="sldNum" sz="quarter" idx="12"/>
          </p:nvPr>
        </p:nvSpPr>
        <p:spPr/>
        <p:txBody>
          <a:bodyPr/>
          <a:lstStyle/>
          <a:p>
            <a:fld id="{9CB88E12-1A5E-4824-975F-6C2DF45271FF}" type="slidenum">
              <a:rPr kumimoji="1" lang="ja-JP" altLang="en-US" smtClean="0"/>
              <a:t>15</a:t>
            </a:fld>
            <a:endParaRPr kumimoji="1" lang="ja-JP" altLang="en-US"/>
          </a:p>
        </p:txBody>
      </p:sp>
      <p:sp>
        <p:nvSpPr>
          <p:cNvPr id="13" name="正方形/長方形 12">
            <a:extLst>
              <a:ext uri="{FF2B5EF4-FFF2-40B4-BE49-F238E27FC236}">
                <a16:creationId xmlns:a16="http://schemas.microsoft.com/office/drawing/2014/main" id="{F62A6034-CD53-4630-A427-0BE54EB75873}"/>
              </a:ext>
            </a:extLst>
          </p:cNvPr>
          <p:cNvSpPr/>
          <p:nvPr/>
        </p:nvSpPr>
        <p:spPr>
          <a:xfrm>
            <a:off x="458082" y="1106563"/>
            <a:ext cx="6072187" cy="933448"/>
          </a:xfrm>
          <a:prstGeom prst="rect">
            <a:avLst/>
          </a:prstGeom>
          <a:solidFill>
            <a:srgbClr val="B9EDEB"/>
          </a:solidFill>
        </p:spPr>
        <p:style>
          <a:lnRef idx="1">
            <a:schemeClr val="accent1"/>
          </a:lnRef>
          <a:fillRef idx="2">
            <a:schemeClr val="accent1"/>
          </a:fillRef>
          <a:effectRef idx="1">
            <a:schemeClr val="accent1"/>
          </a:effectRef>
          <a:fontRef idx="minor">
            <a:schemeClr val="dk1"/>
          </a:fontRef>
        </p:style>
        <p:txBody>
          <a:bodyPr rtlCol="0" anchor="t"/>
          <a:lstStyle/>
          <a:p>
            <a:r>
              <a:rPr kumimoji="1" lang="ja-JP" altLang="en-US" sz="1200" b="1">
                <a:latin typeface="Meiryo UI" panose="020B0604030504040204" pitchFamily="50" charset="-128"/>
                <a:ea typeface="Meiryo UI" panose="020B0604030504040204" pitchFamily="50" charset="-128"/>
              </a:rPr>
              <a:t>（１）レギュラー利用のお申込み／解約</a:t>
            </a:r>
            <a:endParaRPr kumimoji="1" lang="en-US" altLang="ja-JP" sz="1200">
              <a:latin typeface="Meiryo UI" panose="020B0604030504040204" pitchFamily="50" charset="-128"/>
              <a:ea typeface="Meiryo UI" panose="020B0604030504040204" pitchFamily="50" charset="-128"/>
              <a:cs typeface="Myanmar Text" panose="020B0502040204020203" pitchFamily="34" charset="0"/>
            </a:endParaRPr>
          </a:p>
          <a:p>
            <a:endParaRPr kumimoji="1" lang="en-US" altLang="ja-JP" sz="1200">
              <a:latin typeface="Meiryo UI" panose="020B0604030504040204" pitchFamily="50" charset="-128"/>
              <a:ea typeface="Meiryo UI" panose="020B0604030504040204" pitchFamily="50" charset="-128"/>
              <a:cs typeface="Myanmar Text" panose="020B0502040204020203" pitchFamily="34" charset="0"/>
            </a:endParaRPr>
          </a:p>
          <a:p>
            <a:r>
              <a:rPr kumimoji="1" lang="ja-JP" altLang="en-US" sz="1200">
                <a:latin typeface="Meiryo UI" panose="020B0604030504040204" pitchFamily="50" charset="-128"/>
                <a:ea typeface="Meiryo UI" panose="020B0604030504040204" pitchFamily="50" charset="-128"/>
                <a:cs typeface="Myanmar Text" panose="020B0502040204020203" pitchFamily="34" charset="0"/>
              </a:rPr>
              <a:t>　レギュラー利用のご予約・解約は「レギュラー利用予約・解約」より行っていただくことができます。</a:t>
            </a:r>
            <a:endParaRPr kumimoji="1" lang="en-US" altLang="ja-JP" sz="1200">
              <a:latin typeface="Meiryo UI" panose="020B0604030504040204" pitchFamily="50" charset="-128"/>
              <a:ea typeface="Meiryo UI" panose="020B0604030504040204" pitchFamily="50" charset="-128"/>
              <a:cs typeface="Myanmar Text" panose="020B0502040204020203" pitchFamily="34" charset="0"/>
            </a:endParaRPr>
          </a:p>
        </p:txBody>
      </p:sp>
      <p:sp>
        <p:nvSpPr>
          <p:cNvPr id="15" name="テキスト ボックス 14">
            <a:extLst>
              <a:ext uri="{FF2B5EF4-FFF2-40B4-BE49-F238E27FC236}">
                <a16:creationId xmlns:a16="http://schemas.microsoft.com/office/drawing/2014/main" id="{351D186C-1FD9-4AA5-B5E9-8F10093F2E14}"/>
              </a:ext>
            </a:extLst>
          </p:cNvPr>
          <p:cNvSpPr txBox="1"/>
          <p:nvPr/>
        </p:nvSpPr>
        <p:spPr>
          <a:xfrm>
            <a:off x="413102" y="2104556"/>
            <a:ext cx="3127779" cy="246221"/>
          </a:xfrm>
          <a:prstGeom prst="rect">
            <a:avLst/>
          </a:prstGeom>
          <a:noFill/>
        </p:spPr>
        <p:txBody>
          <a:bodyPr wrap="none" rtlCol="0">
            <a:spAutoFit/>
          </a:bodyPr>
          <a:lstStyle/>
          <a:p>
            <a:r>
              <a:rPr kumimoji="1" lang="ja-JP" altLang="en-US" sz="1000">
                <a:latin typeface="Meiryo UI" panose="020B0604030504040204" pitchFamily="50" charset="-128"/>
                <a:ea typeface="Meiryo UI" panose="020B0604030504040204" pitchFamily="50" charset="-128"/>
              </a:rPr>
              <a:t>１ ．メニューを開き、「レギュラー利用予約・解約」をクリック</a:t>
            </a:r>
            <a:endParaRPr kumimoji="1" lang="en-US" altLang="ja-JP" sz="1000">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58E879E6-6AC7-4948-8649-8C207B08882E}"/>
              </a:ext>
            </a:extLst>
          </p:cNvPr>
          <p:cNvSpPr/>
          <p:nvPr/>
        </p:nvSpPr>
        <p:spPr>
          <a:xfrm>
            <a:off x="471488" y="2680902"/>
            <a:ext cx="422592" cy="853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4DEB1881-63C0-42CA-9E56-94BF062DA466}"/>
              </a:ext>
            </a:extLst>
          </p:cNvPr>
          <p:cNvPicPr>
            <a:picLocks noChangeAspect="1"/>
          </p:cNvPicPr>
          <p:nvPr/>
        </p:nvPicPr>
        <p:blipFill>
          <a:blip r:embed="rId3"/>
          <a:stretch>
            <a:fillRect/>
          </a:stretch>
        </p:blipFill>
        <p:spPr>
          <a:xfrm>
            <a:off x="471488" y="4618687"/>
            <a:ext cx="3231832" cy="3262035"/>
          </a:xfrm>
          <a:prstGeom prst="rect">
            <a:avLst/>
          </a:prstGeom>
        </p:spPr>
      </p:pic>
      <p:sp>
        <p:nvSpPr>
          <p:cNvPr id="22" name="フローチャート: 端子 21">
            <a:extLst>
              <a:ext uri="{FF2B5EF4-FFF2-40B4-BE49-F238E27FC236}">
                <a16:creationId xmlns:a16="http://schemas.microsoft.com/office/drawing/2014/main" id="{DCFA0756-92B2-41F4-812D-8F71246A44FD}"/>
              </a:ext>
            </a:extLst>
          </p:cNvPr>
          <p:cNvSpPr/>
          <p:nvPr/>
        </p:nvSpPr>
        <p:spPr>
          <a:xfrm>
            <a:off x="565485" y="4963086"/>
            <a:ext cx="144379" cy="48069"/>
          </a:xfrm>
          <a:prstGeom prst="flowChartTermina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CEED6BFA-9E35-4379-9FBF-FC3C274F5B53}"/>
              </a:ext>
            </a:extLst>
          </p:cNvPr>
          <p:cNvSpPr txBox="1"/>
          <p:nvPr/>
        </p:nvSpPr>
        <p:spPr>
          <a:xfrm>
            <a:off x="458082" y="4894787"/>
            <a:ext cx="338554" cy="184666"/>
          </a:xfrm>
          <a:prstGeom prst="rect">
            <a:avLst/>
          </a:prstGeom>
          <a:noFill/>
        </p:spPr>
        <p:txBody>
          <a:bodyPr wrap="none" rtlCol="0">
            <a:spAutoFit/>
          </a:bodyPr>
          <a:lstStyle/>
          <a:p>
            <a:r>
              <a:rPr kumimoji="1" lang="en-US" altLang="ja-JP" sz="600"/>
              <a:t>××</a:t>
            </a:r>
            <a:endParaRPr kumimoji="1" lang="ja-JP" altLang="en-US" sz="600"/>
          </a:p>
        </p:txBody>
      </p:sp>
      <p:sp>
        <p:nvSpPr>
          <p:cNvPr id="23" name="正方形/長方形 22">
            <a:extLst>
              <a:ext uri="{FF2B5EF4-FFF2-40B4-BE49-F238E27FC236}">
                <a16:creationId xmlns:a16="http://schemas.microsoft.com/office/drawing/2014/main" id="{92F3ACE9-BEF0-4822-A70A-A7278049881F}"/>
              </a:ext>
            </a:extLst>
          </p:cNvPr>
          <p:cNvSpPr/>
          <p:nvPr/>
        </p:nvSpPr>
        <p:spPr>
          <a:xfrm>
            <a:off x="471488" y="4891034"/>
            <a:ext cx="1080586" cy="1846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8AAA6968-96C9-4560-8C8C-85E7F756E14B}"/>
              </a:ext>
            </a:extLst>
          </p:cNvPr>
          <p:cNvSpPr txBox="1"/>
          <p:nvPr/>
        </p:nvSpPr>
        <p:spPr>
          <a:xfrm>
            <a:off x="3916088" y="4561141"/>
            <a:ext cx="2780509" cy="553998"/>
          </a:xfrm>
          <a:prstGeom prst="rect">
            <a:avLst/>
          </a:prstGeom>
          <a:noFill/>
          <a:ln>
            <a:solidFill>
              <a:schemeClr val="accent4"/>
            </a:solidFill>
            <a:prstDash val="solid"/>
          </a:ln>
        </p:spPr>
        <p:txBody>
          <a:bodyPr wrap="square" rtlCol="0">
            <a:spAutoFit/>
          </a:bodyPr>
          <a:lstStyle/>
          <a:p>
            <a:r>
              <a:rPr kumimoji="1" lang="ja-JP" altLang="en-US" sz="1000" b="1" u="sng" dirty="0">
                <a:latin typeface="Meiryo UI" panose="020B0604030504040204" pitchFamily="50" charset="-128"/>
                <a:ea typeface="Meiryo UI" panose="020B0604030504040204" pitchFamily="50" charset="-128"/>
              </a:rPr>
              <a:t>表示されているお子さんのお名前</a:t>
            </a:r>
            <a:endParaRPr kumimoji="1" lang="en-US" altLang="ja-JP" sz="1000" b="1" u="sng"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ごきょうだいがいらっしゃるご家庭は、お名前が表示されているお子さんについて予約を行います。</a:t>
            </a:r>
            <a:endParaRPr kumimoji="1" lang="en-US" altLang="ja-JP" sz="1000" dirty="0">
              <a:latin typeface="Meiryo UI" panose="020B0604030504040204" pitchFamily="50" charset="-128"/>
              <a:ea typeface="Meiryo UI" panose="020B0604030504040204" pitchFamily="50" charset="-128"/>
            </a:endParaRPr>
          </a:p>
        </p:txBody>
      </p:sp>
      <p:cxnSp>
        <p:nvCxnSpPr>
          <p:cNvPr id="27" name="直線矢印コネクタ 26">
            <a:extLst>
              <a:ext uri="{FF2B5EF4-FFF2-40B4-BE49-F238E27FC236}">
                <a16:creationId xmlns:a16="http://schemas.microsoft.com/office/drawing/2014/main" id="{1627940F-899B-4689-ADB6-5B494909BC33}"/>
              </a:ext>
            </a:extLst>
          </p:cNvPr>
          <p:cNvCxnSpPr>
            <a:cxnSpLocks/>
          </p:cNvCxnSpPr>
          <p:nvPr/>
        </p:nvCxnSpPr>
        <p:spPr>
          <a:xfrm flipH="1" flipV="1">
            <a:off x="1565480" y="5007087"/>
            <a:ext cx="2350609"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3DC85DDE-2260-4AB9-B659-FE71F57A9535}"/>
              </a:ext>
            </a:extLst>
          </p:cNvPr>
          <p:cNvSpPr txBox="1"/>
          <p:nvPr/>
        </p:nvSpPr>
        <p:spPr>
          <a:xfrm>
            <a:off x="413102" y="4319425"/>
            <a:ext cx="3074881" cy="246221"/>
          </a:xfrm>
          <a:prstGeom prst="rect">
            <a:avLst/>
          </a:prstGeom>
          <a:noFill/>
        </p:spPr>
        <p:txBody>
          <a:bodyPr wrap="none" rtlCol="0">
            <a:spAutoFit/>
          </a:bodyPr>
          <a:lstStyle/>
          <a:p>
            <a:r>
              <a:rPr kumimoji="1" lang="ja-JP" altLang="en-US" sz="1000">
                <a:latin typeface="Meiryo UI" panose="020B0604030504040204" pitchFamily="50" charset="-128"/>
                <a:ea typeface="Meiryo UI" panose="020B0604030504040204" pitchFamily="50" charset="-128"/>
              </a:rPr>
              <a:t>２ ．利用したい曜日を選択し、予約情報を入力します。</a:t>
            </a:r>
            <a:endParaRPr kumimoji="1" lang="en-US" altLang="ja-JP" sz="100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9B2C9447-6005-44AF-B605-AAECB4480CFE}"/>
              </a:ext>
            </a:extLst>
          </p:cNvPr>
          <p:cNvSpPr txBox="1"/>
          <p:nvPr/>
        </p:nvSpPr>
        <p:spPr>
          <a:xfrm>
            <a:off x="3916088" y="5842168"/>
            <a:ext cx="2780509" cy="861774"/>
          </a:xfrm>
          <a:prstGeom prst="rect">
            <a:avLst/>
          </a:prstGeom>
          <a:noFill/>
          <a:ln>
            <a:solidFill>
              <a:schemeClr val="accent4"/>
            </a:solidFill>
            <a:prstDash val="solid"/>
          </a:ln>
        </p:spPr>
        <p:txBody>
          <a:bodyPr wrap="square" rtlCol="0">
            <a:spAutoFit/>
          </a:bodyPr>
          <a:lstStyle/>
          <a:p>
            <a:r>
              <a:rPr kumimoji="1" lang="ja-JP" altLang="en-US" sz="1000" b="1" u="sng">
                <a:latin typeface="Meiryo UI" panose="020B0604030504040204" pitchFamily="50" charset="-128"/>
                <a:ea typeface="Meiryo UI" panose="020B0604030504040204" pitchFamily="50" charset="-128"/>
              </a:rPr>
              <a:t>利用開始月</a:t>
            </a:r>
            <a:endParaRPr kumimoji="1" lang="en-US" altLang="ja-JP" sz="1000" b="1" u="sng">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カレンダで表示されている月が利用開始月となります。</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利用を開始したい月と異なる場合は「次の月」ボタンを押して、利用を開始したい月のカレンダを表示させてください。</a:t>
            </a:r>
            <a:endParaRPr kumimoji="1" lang="en-US" altLang="ja-JP" sz="1000">
              <a:latin typeface="Meiryo UI" panose="020B0604030504040204" pitchFamily="50" charset="-128"/>
              <a:ea typeface="Meiryo UI" panose="020B0604030504040204" pitchFamily="50" charset="-128"/>
            </a:endParaRPr>
          </a:p>
        </p:txBody>
      </p:sp>
      <p:cxnSp>
        <p:nvCxnSpPr>
          <p:cNvPr id="31" name="直線矢印コネクタ 30">
            <a:extLst>
              <a:ext uri="{FF2B5EF4-FFF2-40B4-BE49-F238E27FC236}">
                <a16:creationId xmlns:a16="http://schemas.microsoft.com/office/drawing/2014/main" id="{12CFDE97-CEE9-4507-87E8-2C9ECAF87B21}"/>
              </a:ext>
            </a:extLst>
          </p:cNvPr>
          <p:cNvCxnSpPr>
            <a:cxnSpLocks/>
          </p:cNvCxnSpPr>
          <p:nvPr/>
        </p:nvCxnSpPr>
        <p:spPr>
          <a:xfrm flipH="1" flipV="1">
            <a:off x="1552074" y="6546942"/>
            <a:ext cx="2350609"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BC583364-5B3E-4230-9201-53A4F08712D4}"/>
              </a:ext>
            </a:extLst>
          </p:cNvPr>
          <p:cNvSpPr txBox="1"/>
          <p:nvPr/>
        </p:nvSpPr>
        <p:spPr>
          <a:xfrm>
            <a:off x="3916088" y="7342262"/>
            <a:ext cx="2780509" cy="1169551"/>
          </a:xfrm>
          <a:prstGeom prst="rect">
            <a:avLst/>
          </a:prstGeom>
          <a:noFill/>
          <a:ln>
            <a:solidFill>
              <a:schemeClr val="accent4"/>
            </a:solidFill>
            <a:prstDash val="solid"/>
          </a:ln>
        </p:spPr>
        <p:txBody>
          <a:bodyPr wrap="square" rtlCol="0">
            <a:spAutoFit/>
          </a:bodyPr>
          <a:lstStyle/>
          <a:p>
            <a:r>
              <a:rPr kumimoji="1" lang="en-US" altLang="ja-JP" sz="1000" b="1" u="sng">
                <a:latin typeface="Meiryo UI" panose="020B0604030504040204" pitchFamily="50" charset="-128"/>
                <a:ea typeface="Meiryo UI" panose="020B0604030504040204" pitchFamily="50" charset="-128"/>
              </a:rPr>
              <a:t>Step1</a:t>
            </a:r>
            <a:r>
              <a:rPr kumimoji="1" lang="ja-JP" altLang="en-US" sz="1000" b="1" u="sng">
                <a:latin typeface="Meiryo UI" panose="020B0604030504040204" pitchFamily="50" charset="-128"/>
                <a:ea typeface="Meiryo UI" panose="020B0604030504040204" pitchFamily="50" charset="-128"/>
              </a:rPr>
              <a:t>　利用したい曜日を選択する</a:t>
            </a:r>
            <a:endParaRPr kumimoji="1" lang="en-US" altLang="ja-JP" sz="1000" b="1" u="sng">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（新規予約の場合）</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レギュラー利用を申し込みたい曜日を選択してください。</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（解約の場合）</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解約月のカレンダを表示させ、解約する曜日のチェックを外します。</a:t>
            </a:r>
            <a:endParaRPr kumimoji="1" lang="en-US" altLang="ja-JP" sz="1000">
              <a:latin typeface="Meiryo UI" panose="020B0604030504040204" pitchFamily="50" charset="-128"/>
              <a:ea typeface="Meiryo UI" panose="020B0604030504040204" pitchFamily="50" charset="-128"/>
            </a:endParaRPr>
          </a:p>
        </p:txBody>
      </p:sp>
      <p:pic>
        <p:nvPicPr>
          <p:cNvPr id="33" name="図 32">
            <a:extLst>
              <a:ext uri="{FF2B5EF4-FFF2-40B4-BE49-F238E27FC236}">
                <a16:creationId xmlns:a16="http://schemas.microsoft.com/office/drawing/2014/main" id="{4DB1006D-0795-4AC0-821D-60825EA90071}"/>
              </a:ext>
            </a:extLst>
          </p:cNvPr>
          <p:cNvPicPr>
            <a:picLocks noChangeAspect="1"/>
          </p:cNvPicPr>
          <p:nvPr/>
        </p:nvPicPr>
        <p:blipFill rotWithShape="1">
          <a:blip r:embed="rId4"/>
          <a:srcRect b="73628"/>
          <a:stretch/>
        </p:blipFill>
        <p:spPr>
          <a:xfrm>
            <a:off x="436185" y="7218175"/>
            <a:ext cx="3303231" cy="1012713"/>
          </a:xfrm>
          <a:prstGeom prst="rect">
            <a:avLst/>
          </a:prstGeom>
        </p:spPr>
      </p:pic>
      <p:pic>
        <p:nvPicPr>
          <p:cNvPr id="5" name="図 4">
            <a:extLst>
              <a:ext uri="{FF2B5EF4-FFF2-40B4-BE49-F238E27FC236}">
                <a16:creationId xmlns:a16="http://schemas.microsoft.com/office/drawing/2014/main" id="{77489F80-EEDB-485A-A786-92BF467F47FA}"/>
              </a:ext>
            </a:extLst>
          </p:cNvPr>
          <p:cNvPicPr>
            <a:picLocks noChangeAspect="1"/>
          </p:cNvPicPr>
          <p:nvPr/>
        </p:nvPicPr>
        <p:blipFill rotWithShape="1">
          <a:blip r:embed="rId5"/>
          <a:srcRect t="10962"/>
          <a:stretch/>
        </p:blipFill>
        <p:spPr>
          <a:xfrm>
            <a:off x="1904509" y="2808903"/>
            <a:ext cx="3299132" cy="1232316"/>
          </a:xfrm>
          <a:prstGeom prst="rect">
            <a:avLst/>
          </a:prstGeom>
          <a:ln>
            <a:solidFill>
              <a:schemeClr val="bg1">
                <a:lumMod val="95000"/>
              </a:schemeClr>
            </a:solidFill>
          </a:ln>
        </p:spPr>
      </p:pic>
      <p:sp>
        <p:nvSpPr>
          <p:cNvPr id="18" name="正方形/長方形 17">
            <a:extLst>
              <a:ext uri="{FF2B5EF4-FFF2-40B4-BE49-F238E27FC236}">
                <a16:creationId xmlns:a16="http://schemas.microsoft.com/office/drawing/2014/main" id="{90281452-7F24-4731-88E6-0168ABFF23E7}"/>
              </a:ext>
            </a:extLst>
          </p:cNvPr>
          <p:cNvSpPr/>
          <p:nvPr/>
        </p:nvSpPr>
        <p:spPr>
          <a:xfrm>
            <a:off x="1969130" y="2917365"/>
            <a:ext cx="1050795" cy="3746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75934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D316C1-FE4B-4331-B304-D6F976820E48}"/>
              </a:ext>
            </a:extLst>
          </p:cNvPr>
          <p:cNvSpPr>
            <a:spLocks noGrp="1"/>
          </p:cNvSpPr>
          <p:nvPr>
            <p:ph type="title"/>
          </p:nvPr>
        </p:nvSpPr>
        <p:spPr/>
        <p:txBody>
          <a:bodyPr/>
          <a:lstStyle/>
          <a:p>
            <a:r>
              <a:rPr lang="ja-JP" altLang="en-US">
                <a:latin typeface="Meiryo UI" panose="020B0604030504040204" pitchFamily="50" charset="-128"/>
                <a:ea typeface="Meiryo UI" panose="020B0604030504040204" pitchFamily="50" charset="-128"/>
              </a:rPr>
              <a:t>３．</a:t>
            </a:r>
            <a:r>
              <a:rPr lang="ja-JP" altLang="en-US"/>
              <a:t>アフタースクールの利用予約</a:t>
            </a:r>
            <a:endParaRPr kumimoji="1" lang="ja-JP" altLang="en-US"/>
          </a:p>
        </p:txBody>
      </p:sp>
      <p:sp>
        <p:nvSpPr>
          <p:cNvPr id="4" name="スライド番号プレースホルダー 3">
            <a:extLst>
              <a:ext uri="{FF2B5EF4-FFF2-40B4-BE49-F238E27FC236}">
                <a16:creationId xmlns:a16="http://schemas.microsoft.com/office/drawing/2014/main" id="{B8E2F2F8-6C2C-4C00-AAFC-D51226F9D29A}"/>
              </a:ext>
            </a:extLst>
          </p:cNvPr>
          <p:cNvSpPr>
            <a:spLocks noGrp="1"/>
          </p:cNvSpPr>
          <p:nvPr>
            <p:ph type="sldNum" sz="quarter" idx="12"/>
          </p:nvPr>
        </p:nvSpPr>
        <p:spPr/>
        <p:txBody>
          <a:bodyPr/>
          <a:lstStyle/>
          <a:p>
            <a:fld id="{9CB88E12-1A5E-4824-975F-6C2DF45271FF}" type="slidenum">
              <a:rPr kumimoji="1" lang="ja-JP" altLang="en-US" smtClean="0"/>
              <a:t>16</a:t>
            </a:fld>
            <a:endParaRPr kumimoji="1" lang="ja-JP" altLang="en-US"/>
          </a:p>
        </p:txBody>
      </p:sp>
      <p:sp>
        <p:nvSpPr>
          <p:cNvPr id="15" name="テキスト ボックス 14">
            <a:extLst>
              <a:ext uri="{FF2B5EF4-FFF2-40B4-BE49-F238E27FC236}">
                <a16:creationId xmlns:a16="http://schemas.microsoft.com/office/drawing/2014/main" id="{351D186C-1FD9-4AA5-B5E9-8F10093F2E14}"/>
              </a:ext>
            </a:extLst>
          </p:cNvPr>
          <p:cNvSpPr txBox="1"/>
          <p:nvPr/>
        </p:nvSpPr>
        <p:spPr>
          <a:xfrm>
            <a:off x="413102" y="2104556"/>
            <a:ext cx="5868914" cy="246221"/>
          </a:xfrm>
          <a:prstGeom prst="rect">
            <a:avLst/>
          </a:prstGeom>
          <a:noFill/>
        </p:spPr>
        <p:txBody>
          <a:bodyPr wrap="none" rtlCol="0">
            <a:spAutoFit/>
          </a:bodyPr>
          <a:lstStyle/>
          <a:p>
            <a:r>
              <a:rPr kumimoji="1" lang="ja-JP" altLang="en-US" sz="1000">
                <a:latin typeface="Meiryo UI" panose="020B0604030504040204" pitchFamily="50" charset="-128"/>
                <a:ea typeface="Meiryo UI" panose="020B0604030504040204" pitchFamily="50" charset="-128"/>
              </a:rPr>
              <a:t>３．曜日を選択すると、</a:t>
            </a:r>
            <a:r>
              <a:rPr kumimoji="1" lang="en-US" altLang="ja-JP" sz="1000">
                <a:latin typeface="Meiryo UI" panose="020B0604030504040204" pitchFamily="50" charset="-128"/>
                <a:ea typeface="Meiryo UI" panose="020B0604030504040204" pitchFamily="50" charset="-128"/>
              </a:rPr>
              <a:t>Step2</a:t>
            </a:r>
            <a:r>
              <a:rPr kumimoji="1" lang="ja-JP" altLang="en-US" sz="1000">
                <a:latin typeface="Meiryo UI" panose="020B0604030504040204" pitchFamily="50" charset="-128"/>
                <a:ea typeface="Meiryo UI" panose="020B0604030504040204" pitchFamily="50" charset="-128"/>
              </a:rPr>
              <a:t>の予約する内容が入力できるようになります。画面の指示に従い入力してください。</a:t>
            </a:r>
            <a:endParaRPr kumimoji="1" lang="en-US" altLang="ja-JP" sz="100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8AAA6968-96C9-4560-8C8C-85E7F756E14B}"/>
              </a:ext>
            </a:extLst>
          </p:cNvPr>
          <p:cNvSpPr txBox="1"/>
          <p:nvPr/>
        </p:nvSpPr>
        <p:spPr>
          <a:xfrm>
            <a:off x="3908467" y="2437716"/>
            <a:ext cx="2780509" cy="1323439"/>
          </a:xfrm>
          <a:prstGeom prst="rect">
            <a:avLst/>
          </a:prstGeom>
          <a:noFill/>
          <a:ln>
            <a:solidFill>
              <a:schemeClr val="accent4"/>
            </a:solidFill>
            <a:prstDash val="solid"/>
          </a:ln>
        </p:spPr>
        <p:txBody>
          <a:bodyPr wrap="square" rtlCol="0" anchor="t">
            <a:spAutoFit/>
          </a:bodyPr>
          <a:lstStyle/>
          <a:p>
            <a:r>
              <a:rPr kumimoji="1" lang="ja-JP" altLang="en-US" sz="1000" b="1" u="sng">
                <a:latin typeface="Meiryo UI" panose="020B0604030504040204" pitchFamily="50" charset="-128"/>
                <a:ea typeface="Meiryo UI" panose="020B0604030504040204" pitchFamily="50" charset="-128"/>
              </a:rPr>
              <a:t>お弁当を予約注文する</a:t>
            </a:r>
            <a:endParaRPr kumimoji="1" lang="en-US" altLang="ja-JP" sz="1000" b="1" u="sng">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レギュラー利用日にお弁当を注文することが多い場合は、チェックをおすすめします。</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a:ea typeface="Meiryo UI"/>
              </a:rPr>
              <a:t>選択した曜日にお弁当を注文可能な日がある場合のみチェックが可能です。（お弁当予約の申し込み締め切り日まではキャンセルすることができます）</a:t>
            </a:r>
          </a:p>
          <a:p>
            <a:r>
              <a:rPr lang="ja-JP" altLang="en-US" sz="1000">
                <a:solidFill>
                  <a:srgbClr val="FF0000"/>
                </a:solidFill>
                <a:latin typeface="Meiryo UI"/>
                <a:ea typeface="Meiryo UI"/>
              </a:rPr>
              <a:t>※お申込可能な期間は各アフタースクールにより年度ごとに異なり、変更になる場合があります。</a:t>
            </a:r>
          </a:p>
        </p:txBody>
      </p:sp>
      <p:sp>
        <p:nvSpPr>
          <p:cNvPr id="32" name="テキスト ボックス 31">
            <a:extLst>
              <a:ext uri="{FF2B5EF4-FFF2-40B4-BE49-F238E27FC236}">
                <a16:creationId xmlns:a16="http://schemas.microsoft.com/office/drawing/2014/main" id="{BC583364-5B3E-4230-9201-53A4F08712D4}"/>
              </a:ext>
            </a:extLst>
          </p:cNvPr>
          <p:cNvSpPr txBox="1"/>
          <p:nvPr/>
        </p:nvSpPr>
        <p:spPr>
          <a:xfrm>
            <a:off x="3916088" y="5720055"/>
            <a:ext cx="2780509" cy="1169551"/>
          </a:xfrm>
          <a:prstGeom prst="rect">
            <a:avLst/>
          </a:prstGeom>
          <a:noFill/>
          <a:ln>
            <a:solidFill>
              <a:schemeClr val="accent4"/>
            </a:solidFill>
            <a:prstDash val="solid"/>
          </a:ln>
        </p:spPr>
        <p:txBody>
          <a:bodyPr wrap="square" rtlCol="0">
            <a:spAutoFit/>
          </a:bodyPr>
          <a:lstStyle/>
          <a:p>
            <a:r>
              <a:rPr kumimoji="1" lang="ja-JP" altLang="en-US" sz="1000" b="1" u="sng">
                <a:latin typeface="Meiryo UI" panose="020B0604030504040204" pitchFamily="50" charset="-128"/>
                <a:ea typeface="Meiryo UI" panose="020B0604030504040204" pitchFamily="50" charset="-128"/>
              </a:rPr>
              <a:t>同時に開催されるプログラム</a:t>
            </a:r>
            <a:endParaRPr kumimoji="1" lang="en-US" altLang="ja-JP" sz="1000" b="1" u="sng">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この曜日に開催されるプログラムがある場合、レギュラー予約と一緒に予約することができます。</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プログラムの内容をご確認のうえ「まとめて予約」にチェックをしてください。</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（この曜日に開催するプログラムがない場合や、申込時期ではない場合は表示されません）</a:t>
            </a:r>
            <a:endParaRPr kumimoji="1" lang="en-US" altLang="ja-JP" sz="100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D15F3DAC-64BF-4E31-9390-ED9FD6E8FE5F}"/>
              </a:ext>
            </a:extLst>
          </p:cNvPr>
          <p:cNvPicPr>
            <a:picLocks noChangeAspect="1"/>
          </p:cNvPicPr>
          <p:nvPr/>
        </p:nvPicPr>
        <p:blipFill>
          <a:blip r:embed="rId2"/>
          <a:stretch>
            <a:fillRect/>
          </a:stretch>
        </p:blipFill>
        <p:spPr>
          <a:xfrm>
            <a:off x="501264" y="2467132"/>
            <a:ext cx="3006317" cy="4236810"/>
          </a:xfrm>
          <a:prstGeom prst="rect">
            <a:avLst/>
          </a:prstGeom>
        </p:spPr>
      </p:pic>
      <p:sp>
        <p:nvSpPr>
          <p:cNvPr id="23" name="正方形/長方形 22">
            <a:extLst>
              <a:ext uri="{FF2B5EF4-FFF2-40B4-BE49-F238E27FC236}">
                <a16:creationId xmlns:a16="http://schemas.microsoft.com/office/drawing/2014/main" id="{92F3ACE9-BEF0-4822-A70A-A7278049881F}"/>
              </a:ext>
            </a:extLst>
          </p:cNvPr>
          <p:cNvSpPr/>
          <p:nvPr/>
        </p:nvSpPr>
        <p:spPr>
          <a:xfrm>
            <a:off x="501264" y="3552444"/>
            <a:ext cx="1080586" cy="1846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DEF6109D-CEBD-42F2-BC34-561C91279157}"/>
              </a:ext>
            </a:extLst>
          </p:cNvPr>
          <p:cNvSpPr txBox="1"/>
          <p:nvPr/>
        </p:nvSpPr>
        <p:spPr>
          <a:xfrm>
            <a:off x="3916088" y="3915521"/>
            <a:ext cx="2780509" cy="707886"/>
          </a:xfrm>
          <a:prstGeom prst="rect">
            <a:avLst/>
          </a:prstGeom>
          <a:noFill/>
          <a:ln>
            <a:solidFill>
              <a:schemeClr val="accent4"/>
            </a:solidFill>
            <a:prstDash val="solid"/>
          </a:ln>
        </p:spPr>
        <p:txBody>
          <a:bodyPr wrap="square" rtlCol="0">
            <a:spAutoFit/>
          </a:bodyPr>
          <a:lstStyle/>
          <a:p>
            <a:r>
              <a:rPr kumimoji="1" lang="ja-JP" altLang="en-US" sz="1000" b="1" u="sng">
                <a:latin typeface="Meiryo UI" panose="020B0604030504040204" pitchFamily="50" charset="-128"/>
                <a:ea typeface="Meiryo UI" panose="020B0604030504040204" pitchFamily="50" charset="-128"/>
              </a:rPr>
              <a:t>登校方法・方面・利用開始時間</a:t>
            </a:r>
          </a:p>
          <a:p>
            <a:r>
              <a:rPr kumimoji="1" lang="ja-JP" altLang="en-US" sz="1000">
                <a:latin typeface="Meiryo UI" panose="020B0604030504040204" pitchFamily="50" charset="-128"/>
                <a:ea typeface="Meiryo UI" panose="020B0604030504040204" pitchFamily="50" charset="-128"/>
              </a:rPr>
              <a:t>学校の授業がなく、朝からアフタースクールが開室している場合の主な登校方法や利用開始時間をご登録ください。</a:t>
            </a:r>
            <a:endParaRPr kumimoji="1" lang="en-US" altLang="ja-JP" sz="100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26D4F04C-879C-4AF0-A253-851F3ACF677E}"/>
              </a:ext>
            </a:extLst>
          </p:cNvPr>
          <p:cNvSpPr txBox="1"/>
          <p:nvPr/>
        </p:nvSpPr>
        <p:spPr>
          <a:xfrm>
            <a:off x="3916088" y="4905095"/>
            <a:ext cx="2780509" cy="400110"/>
          </a:xfrm>
          <a:prstGeom prst="rect">
            <a:avLst/>
          </a:prstGeom>
          <a:noFill/>
          <a:ln>
            <a:solidFill>
              <a:schemeClr val="accent4"/>
            </a:solidFill>
            <a:prstDash val="solid"/>
          </a:ln>
        </p:spPr>
        <p:txBody>
          <a:bodyPr wrap="square" rtlCol="0">
            <a:spAutoFit/>
          </a:bodyPr>
          <a:lstStyle/>
          <a:p>
            <a:r>
              <a:rPr kumimoji="1" lang="ja-JP" altLang="en-US" sz="1000" b="1" u="sng">
                <a:latin typeface="Meiryo UI" panose="020B0604030504040204" pitchFamily="50" charset="-128"/>
                <a:ea typeface="Meiryo UI" panose="020B0604030504040204" pitchFamily="50" charset="-128"/>
              </a:rPr>
              <a:t>下校方法・方面・利用終了時間</a:t>
            </a:r>
            <a:endParaRPr kumimoji="1" lang="en-US" altLang="ja-JP" sz="1000" b="1">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選択肢から選んでご登録ください。</a:t>
            </a:r>
            <a:endParaRPr kumimoji="1" lang="en-US" altLang="ja-JP" sz="1000">
              <a:latin typeface="Meiryo UI" panose="020B0604030504040204" pitchFamily="50" charset="-128"/>
              <a:ea typeface="Meiryo UI" panose="020B0604030504040204" pitchFamily="50" charset="-128"/>
            </a:endParaRPr>
          </a:p>
        </p:txBody>
      </p:sp>
      <p:cxnSp>
        <p:nvCxnSpPr>
          <p:cNvPr id="36" name="直線矢印コネクタ 35">
            <a:extLst>
              <a:ext uri="{FF2B5EF4-FFF2-40B4-BE49-F238E27FC236}">
                <a16:creationId xmlns:a16="http://schemas.microsoft.com/office/drawing/2014/main" id="{63391F50-F0DD-47F4-88C1-A0FFB3784F20}"/>
              </a:ext>
            </a:extLst>
          </p:cNvPr>
          <p:cNvCxnSpPr>
            <a:cxnSpLocks/>
          </p:cNvCxnSpPr>
          <p:nvPr/>
        </p:nvCxnSpPr>
        <p:spPr>
          <a:xfrm flipH="1" flipV="1">
            <a:off x="1123548" y="5912952"/>
            <a:ext cx="2780510"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814575C1-17B6-42D3-8F52-F3384DE86825}"/>
              </a:ext>
            </a:extLst>
          </p:cNvPr>
          <p:cNvSpPr txBox="1"/>
          <p:nvPr/>
        </p:nvSpPr>
        <p:spPr>
          <a:xfrm>
            <a:off x="407086" y="7973830"/>
            <a:ext cx="5200463" cy="400110"/>
          </a:xfrm>
          <a:prstGeom prst="rect">
            <a:avLst/>
          </a:prstGeom>
          <a:noFill/>
        </p:spPr>
        <p:txBody>
          <a:bodyPr wrap="none" rtlCol="0">
            <a:spAutoFit/>
          </a:bodyPr>
          <a:lstStyle/>
          <a:p>
            <a:r>
              <a:rPr kumimoji="1" lang="ja-JP" altLang="en-US" sz="1000">
                <a:latin typeface="Meiryo UI" panose="020B0604030504040204" pitchFamily="50" charset="-128"/>
                <a:ea typeface="Meiryo UI" panose="020B0604030504040204" pitchFamily="50" charset="-128"/>
              </a:rPr>
              <a:t>４．すべての入力が完了したら「予約確認」をクリックすると確認画面が表示されます。</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　　　最後に「予約登録」を押してください。予約が登録／解約されるとメッセージが表示されます。</a:t>
            </a:r>
            <a:endParaRPr kumimoji="1" lang="en-US" altLang="ja-JP" sz="100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B5380986-AFFF-403B-93F9-A4288E9B728E}"/>
              </a:ext>
            </a:extLst>
          </p:cNvPr>
          <p:cNvPicPr>
            <a:picLocks noChangeAspect="1"/>
          </p:cNvPicPr>
          <p:nvPr/>
        </p:nvPicPr>
        <p:blipFill>
          <a:blip r:embed="rId3"/>
          <a:stretch>
            <a:fillRect/>
          </a:stretch>
        </p:blipFill>
        <p:spPr>
          <a:xfrm>
            <a:off x="501264" y="8489961"/>
            <a:ext cx="2813195" cy="793791"/>
          </a:xfrm>
          <a:prstGeom prst="rect">
            <a:avLst/>
          </a:prstGeom>
          <a:ln>
            <a:solidFill>
              <a:schemeClr val="bg2"/>
            </a:solidFill>
          </a:ln>
        </p:spPr>
      </p:pic>
      <p:sp>
        <p:nvSpPr>
          <p:cNvPr id="19" name="正方形/長方形 18">
            <a:extLst>
              <a:ext uri="{FF2B5EF4-FFF2-40B4-BE49-F238E27FC236}">
                <a16:creationId xmlns:a16="http://schemas.microsoft.com/office/drawing/2014/main" id="{1FED7AFE-EDC1-4FAB-8537-29684357EFAD}"/>
              </a:ext>
            </a:extLst>
          </p:cNvPr>
          <p:cNvSpPr/>
          <p:nvPr/>
        </p:nvSpPr>
        <p:spPr>
          <a:xfrm>
            <a:off x="458082" y="1106563"/>
            <a:ext cx="6072187" cy="845004"/>
          </a:xfrm>
          <a:prstGeom prst="rect">
            <a:avLst/>
          </a:prstGeom>
          <a:solidFill>
            <a:srgbClr val="B9EDEB"/>
          </a:solidFill>
        </p:spPr>
        <p:style>
          <a:lnRef idx="1">
            <a:schemeClr val="accent1"/>
          </a:lnRef>
          <a:fillRef idx="2">
            <a:schemeClr val="accent1"/>
          </a:fillRef>
          <a:effectRef idx="1">
            <a:schemeClr val="accent1"/>
          </a:effectRef>
          <a:fontRef idx="minor">
            <a:schemeClr val="dk1"/>
          </a:fontRef>
        </p:style>
        <p:txBody>
          <a:bodyPr rtlCol="0" anchor="t"/>
          <a:lstStyle/>
          <a:p>
            <a:r>
              <a:rPr kumimoji="1" lang="ja-JP" altLang="en-US" sz="1200" b="1">
                <a:latin typeface="Meiryo UI" panose="020B0604030504040204" pitchFamily="50" charset="-128"/>
                <a:ea typeface="Meiryo UI" panose="020B0604030504040204" pitchFamily="50" charset="-128"/>
              </a:rPr>
              <a:t>（１）レギュラー利用のお申込み／解約</a:t>
            </a:r>
            <a:endParaRPr kumimoji="1" lang="en-US" altLang="ja-JP" sz="1200">
              <a:latin typeface="Meiryo UI" panose="020B0604030504040204" pitchFamily="50" charset="-128"/>
              <a:ea typeface="Meiryo UI" panose="020B0604030504040204" pitchFamily="50" charset="-128"/>
              <a:cs typeface="Myanmar Text" panose="020B0502040204020203" pitchFamily="34" charset="0"/>
            </a:endParaRPr>
          </a:p>
          <a:p>
            <a:endParaRPr kumimoji="1" lang="en-US" altLang="ja-JP" sz="1200">
              <a:latin typeface="Meiryo UI" panose="020B0604030504040204" pitchFamily="50" charset="-128"/>
              <a:ea typeface="Meiryo UI" panose="020B0604030504040204" pitchFamily="50" charset="-128"/>
              <a:cs typeface="Myanmar Text" panose="020B0502040204020203" pitchFamily="34" charset="0"/>
            </a:endParaRPr>
          </a:p>
          <a:p>
            <a:r>
              <a:rPr kumimoji="1" lang="ja-JP" altLang="en-US" sz="1200">
                <a:latin typeface="Meiryo UI" panose="020B0604030504040204" pitchFamily="50" charset="-128"/>
                <a:ea typeface="Meiryo UI" panose="020B0604030504040204" pitchFamily="50" charset="-128"/>
                <a:cs typeface="Myanmar Text" panose="020B0502040204020203" pitchFamily="34" charset="0"/>
              </a:rPr>
              <a:t>　レギュラー利用のご予約・解約は「レギュラー利用予約・解約」より行っていただくことができます。</a:t>
            </a:r>
            <a:endParaRPr kumimoji="1" lang="en-US" altLang="ja-JP" sz="1200">
              <a:latin typeface="Meiryo UI" panose="020B0604030504040204" pitchFamily="50" charset="-128"/>
              <a:ea typeface="Meiryo UI" panose="020B0604030504040204" pitchFamily="50" charset="-128"/>
              <a:cs typeface="Myanmar Text" panose="020B0502040204020203" pitchFamily="34" charset="0"/>
            </a:endParaRPr>
          </a:p>
          <a:p>
            <a:endParaRPr kumimoji="1" lang="en-US" altLang="ja-JP" sz="1200">
              <a:latin typeface="Meiryo UI" panose="020B0604030504040204" pitchFamily="50" charset="-128"/>
              <a:ea typeface="Meiryo UI" panose="020B0604030504040204" pitchFamily="50" charset="-128"/>
              <a:cs typeface="Myanmar Text" panose="020B0502040204020203" pitchFamily="34" charset="0"/>
            </a:endParaRPr>
          </a:p>
        </p:txBody>
      </p:sp>
      <p:sp>
        <p:nvSpPr>
          <p:cNvPr id="22" name="正方形/長方形 21">
            <a:extLst>
              <a:ext uri="{FF2B5EF4-FFF2-40B4-BE49-F238E27FC236}">
                <a16:creationId xmlns:a16="http://schemas.microsoft.com/office/drawing/2014/main" id="{85DAD7D4-01BA-4167-87E0-E7CC9AFB371B}"/>
              </a:ext>
            </a:extLst>
          </p:cNvPr>
          <p:cNvSpPr/>
          <p:nvPr/>
        </p:nvSpPr>
        <p:spPr>
          <a:xfrm>
            <a:off x="585663" y="3911657"/>
            <a:ext cx="587513" cy="1074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88495001-467C-408C-B06A-968E2D61AADF}"/>
              </a:ext>
            </a:extLst>
          </p:cNvPr>
          <p:cNvSpPr txBox="1"/>
          <p:nvPr/>
        </p:nvSpPr>
        <p:spPr>
          <a:xfrm>
            <a:off x="506263" y="3900131"/>
            <a:ext cx="490330" cy="169277"/>
          </a:xfrm>
          <a:prstGeom prst="rect">
            <a:avLst/>
          </a:prstGeom>
          <a:noFill/>
        </p:spPr>
        <p:txBody>
          <a:bodyPr wrap="square" rtlCol="0">
            <a:spAutoFit/>
          </a:bodyPr>
          <a:lstStyle/>
          <a:p>
            <a:r>
              <a:rPr kumimoji="1" lang="ja-JP" altLang="en-US" sz="500">
                <a:solidFill>
                  <a:schemeClr val="tx1">
                    <a:lumMod val="50000"/>
                    <a:lumOff val="50000"/>
                  </a:schemeClr>
                </a:solidFill>
                <a:latin typeface="BIZ UDPゴシック" panose="020B0400000000000000" pitchFamily="50" charset="-128"/>
                <a:ea typeface="BIZ UDPゴシック" panose="020B0400000000000000" pitchFamily="50" charset="-128"/>
              </a:rPr>
              <a:t>自力登校</a:t>
            </a:r>
          </a:p>
        </p:txBody>
      </p:sp>
      <p:sp>
        <p:nvSpPr>
          <p:cNvPr id="41" name="正方形/長方形 40">
            <a:extLst>
              <a:ext uri="{FF2B5EF4-FFF2-40B4-BE49-F238E27FC236}">
                <a16:creationId xmlns:a16="http://schemas.microsoft.com/office/drawing/2014/main" id="{595EC81F-9144-4F6E-9F5E-1AD67469D980}"/>
              </a:ext>
            </a:extLst>
          </p:cNvPr>
          <p:cNvSpPr/>
          <p:nvPr/>
        </p:nvSpPr>
        <p:spPr>
          <a:xfrm>
            <a:off x="589519" y="4600921"/>
            <a:ext cx="587513" cy="1074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31B65C48-6E4C-45F0-9B09-B951A069A4D9}"/>
              </a:ext>
            </a:extLst>
          </p:cNvPr>
          <p:cNvSpPr txBox="1"/>
          <p:nvPr/>
        </p:nvSpPr>
        <p:spPr>
          <a:xfrm>
            <a:off x="523370" y="4589395"/>
            <a:ext cx="490330" cy="169277"/>
          </a:xfrm>
          <a:prstGeom prst="rect">
            <a:avLst/>
          </a:prstGeom>
          <a:noFill/>
        </p:spPr>
        <p:txBody>
          <a:bodyPr wrap="square" rtlCol="0">
            <a:spAutoFit/>
          </a:bodyPr>
          <a:lstStyle/>
          <a:p>
            <a:r>
              <a:rPr kumimoji="1" lang="en-US" altLang="ja-JP" sz="500">
                <a:solidFill>
                  <a:schemeClr val="tx1">
                    <a:lumMod val="50000"/>
                    <a:lumOff val="50000"/>
                  </a:schemeClr>
                </a:solidFill>
                <a:latin typeface="BIZ UDPゴシック" panose="020B0400000000000000" pitchFamily="50" charset="-128"/>
                <a:ea typeface="BIZ UDPゴシック" panose="020B0400000000000000" pitchFamily="50" charset="-128"/>
              </a:rPr>
              <a:t>8:30</a:t>
            </a:r>
            <a:endParaRPr kumimoji="1" lang="ja-JP" altLang="en-US" sz="50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43" name="正方形/長方形 42">
            <a:extLst>
              <a:ext uri="{FF2B5EF4-FFF2-40B4-BE49-F238E27FC236}">
                <a16:creationId xmlns:a16="http://schemas.microsoft.com/office/drawing/2014/main" id="{735F7BD8-C80A-454C-8590-C7579E7B6C1A}"/>
              </a:ext>
            </a:extLst>
          </p:cNvPr>
          <p:cNvSpPr/>
          <p:nvPr/>
        </p:nvSpPr>
        <p:spPr>
          <a:xfrm>
            <a:off x="578470" y="4249868"/>
            <a:ext cx="2735990" cy="124272"/>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DA65894D-BD8B-43D9-8FF6-099118E6F04E}"/>
              </a:ext>
            </a:extLst>
          </p:cNvPr>
          <p:cNvSpPr txBox="1"/>
          <p:nvPr/>
        </p:nvSpPr>
        <p:spPr>
          <a:xfrm>
            <a:off x="508471" y="4238058"/>
            <a:ext cx="891842" cy="169277"/>
          </a:xfrm>
          <a:prstGeom prst="rect">
            <a:avLst/>
          </a:prstGeom>
          <a:noFill/>
        </p:spPr>
        <p:txBody>
          <a:bodyPr wrap="square" rtlCol="0">
            <a:spAutoFit/>
          </a:bodyPr>
          <a:lstStyle/>
          <a:p>
            <a:r>
              <a:rPr kumimoji="1" lang="en-US" altLang="ja-JP" sz="500">
                <a:solidFill>
                  <a:schemeClr val="tx1">
                    <a:lumMod val="50000"/>
                    <a:lumOff val="50000"/>
                  </a:schemeClr>
                </a:solidFill>
                <a:latin typeface="BIZ UDPゴシック" panose="020B0400000000000000" pitchFamily="50" charset="-128"/>
                <a:ea typeface="BIZ UDPゴシック" panose="020B0400000000000000" pitchFamily="50" charset="-128"/>
              </a:rPr>
              <a:t>---</a:t>
            </a:r>
            <a:r>
              <a:rPr kumimoji="1" lang="ja-JP" altLang="en-US" sz="500">
                <a:solidFill>
                  <a:schemeClr val="tx1">
                    <a:lumMod val="50000"/>
                    <a:lumOff val="50000"/>
                  </a:schemeClr>
                </a:solidFill>
                <a:latin typeface="BIZ UDPゴシック" panose="020B0400000000000000" pitchFamily="50" charset="-128"/>
                <a:ea typeface="BIZ UDPゴシック" panose="020B0400000000000000" pitchFamily="50" charset="-128"/>
              </a:rPr>
              <a:t>選択してください</a:t>
            </a:r>
            <a:r>
              <a:rPr kumimoji="1" lang="en-US" altLang="ja-JP" sz="500">
                <a:solidFill>
                  <a:schemeClr val="tx1">
                    <a:lumMod val="50000"/>
                    <a:lumOff val="50000"/>
                  </a:schemeClr>
                </a:solidFill>
                <a:latin typeface="BIZ UDPゴシック" panose="020B0400000000000000" pitchFamily="50" charset="-128"/>
                <a:ea typeface="BIZ UDPゴシック" panose="020B0400000000000000" pitchFamily="50" charset="-128"/>
              </a:rPr>
              <a:t>---</a:t>
            </a:r>
            <a:endParaRPr kumimoji="1" lang="ja-JP" altLang="en-US" sz="50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cxnSp>
        <p:nvCxnSpPr>
          <p:cNvPr id="27" name="直線矢印コネクタ 26">
            <a:extLst>
              <a:ext uri="{FF2B5EF4-FFF2-40B4-BE49-F238E27FC236}">
                <a16:creationId xmlns:a16="http://schemas.microsoft.com/office/drawing/2014/main" id="{1627940F-899B-4689-ADB6-5B494909BC33}"/>
              </a:ext>
            </a:extLst>
          </p:cNvPr>
          <p:cNvCxnSpPr>
            <a:cxnSpLocks/>
          </p:cNvCxnSpPr>
          <p:nvPr/>
        </p:nvCxnSpPr>
        <p:spPr>
          <a:xfrm flipH="1" flipV="1">
            <a:off x="1581850" y="3653010"/>
            <a:ext cx="2334240" cy="125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3" name="グループ化 12">
            <a:extLst>
              <a:ext uri="{FF2B5EF4-FFF2-40B4-BE49-F238E27FC236}">
                <a16:creationId xmlns:a16="http://schemas.microsoft.com/office/drawing/2014/main" id="{214758EC-3F44-401B-803A-61FCF91149DE}"/>
              </a:ext>
            </a:extLst>
          </p:cNvPr>
          <p:cNvGrpSpPr/>
          <p:nvPr/>
        </p:nvGrpSpPr>
        <p:grpSpPr>
          <a:xfrm>
            <a:off x="413102" y="4825093"/>
            <a:ext cx="3094479" cy="3138859"/>
            <a:chOff x="413102" y="4825093"/>
            <a:chExt cx="3094479" cy="3138859"/>
          </a:xfrm>
        </p:grpSpPr>
        <p:sp>
          <p:nvSpPr>
            <p:cNvPr id="35" name="正方形/長方形 34">
              <a:extLst>
                <a:ext uri="{FF2B5EF4-FFF2-40B4-BE49-F238E27FC236}">
                  <a16:creationId xmlns:a16="http://schemas.microsoft.com/office/drawing/2014/main" id="{05BC427C-973F-47F0-BA8C-CBAAA5E4D06C}"/>
                </a:ext>
              </a:extLst>
            </p:cNvPr>
            <p:cNvSpPr/>
            <p:nvPr/>
          </p:nvSpPr>
          <p:spPr>
            <a:xfrm>
              <a:off x="501264" y="5847961"/>
              <a:ext cx="581578" cy="113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D6359E93-EEB5-40CE-AA0C-6595A3F5663C}"/>
                </a:ext>
              </a:extLst>
            </p:cNvPr>
            <p:cNvPicPr>
              <a:picLocks noChangeAspect="1"/>
            </p:cNvPicPr>
            <p:nvPr/>
          </p:nvPicPr>
          <p:blipFill>
            <a:blip r:embed="rId4"/>
            <a:stretch>
              <a:fillRect/>
            </a:stretch>
          </p:blipFill>
          <p:spPr>
            <a:xfrm>
              <a:off x="413102" y="6793730"/>
              <a:ext cx="3094479" cy="1170222"/>
            </a:xfrm>
            <a:prstGeom prst="rect">
              <a:avLst/>
            </a:prstGeom>
          </p:spPr>
        </p:pic>
        <p:pic>
          <p:nvPicPr>
            <p:cNvPr id="21" name="図 20">
              <a:extLst>
                <a:ext uri="{FF2B5EF4-FFF2-40B4-BE49-F238E27FC236}">
                  <a16:creationId xmlns:a16="http://schemas.microsoft.com/office/drawing/2014/main" id="{D2E1EF31-6F26-4FDB-B724-445AD4D7C65D}"/>
                </a:ext>
              </a:extLst>
            </p:cNvPr>
            <p:cNvPicPr>
              <a:picLocks noChangeAspect="1"/>
            </p:cNvPicPr>
            <p:nvPr/>
          </p:nvPicPr>
          <p:blipFill>
            <a:blip r:embed="rId5"/>
            <a:stretch>
              <a:fillRect/>
            </a:stretch>
          </p:blipFill>
          <p:spPr>
            <a:xfrm>
              <a:off x="501264" y="4905961"/>
              <a:ext cx="2969225" cy="762655"/>
            </a:xfrm>
            <a:prstGeom prst="rect">
              <a:avLst/>
            </a:prstGeom>
          </p:spPr>
        </p:pic>
        <p:sp>
          <p:nvSpPr>
            <p:cNvPr id="6" name="正方形/長方形 5">
              <a:extLst>
                <a:ext uri="{FF2B5EF4-FFF2-40B4-BE49-F238E27FC236}">
                  <a16:creationId xmlns:a16="http://schemas.microsoft.com/office/drawing/2014/main" id="{87983913-563A-4232-AAA3-85DFC9E3479D}"/>
                </a:ext>
              </a:extLst>
            </p:cNvPr>
            <p:cNvSpPr/>
            <p:nvPr/>
          </p:nvSpPr>
          <p:spPr>
            <a:xfrm>
              <a:off x="501264" y="4825093"/>
              <a:ext cx="364150" cy="800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646C4A70-7B6D-4A11-91F1-249EE00E8A0A}"/>
                </a:ext>
              </a:extLst>
            </p:cNvPr>
            <p:cNvSpPr/>
            <p:nvPr/>
          </p:nvSpPr>
          <p:spPr>
            <a:xfrm>
              <a:off x="578469" y="5027198"/>
              <a:ext cx="587513" cy="1074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5C85066E-7FA6-408A-BA5E-F5BFFA555C27}"/>
                </a:ext>
              </a:extLst>
            </p:cNvPr>
            <p:cNvSpPr txBox="1"/>
            <p:nvPr/>
          </p:nvSpPr>
          <p:spPr>
            <a:xfrm>
              <a:off x="499069" y="5015672"/>
              <a:ext cx="490330" cy="169277"/>
            </a:xfrm>
            <a:prstGeom prst="rect">
              <a:avLst/>
            </a:prstGeom>
            <a:noFill/>
          </p:spPr>
          <p:txBody>
            <a:bodyPr wrap="square" rtlCol="0">
              <a:spAutoFit/>
            </a:bodyPr>
            <a:lstStyle/>
            <a:p>
              <a:r>
                <a:rPr kumimoji="1" lang="ja-JP" altLang="en-US" sz="500">
                  <a:solidFill>
                    <a:schemeClr val="tx1">
                      <a:lumMod val="50000"/>
                      <a:lumOff val="50000"/>
                    </a:schemeClr>
                  </a:solidFill>
                  <a:latin typeface="BIZ UDPゴシック" panose="020B0400000000000000" pitchFamily="50" charset="-128"/>
                  <a:ea typeface="BIZ UDPゴシック" panose="020B0400000000000000" pitchFamily="50" charset="-128"/>
                </a:rPr>
                <a:t>随伴</a:t>
              </a:r>
            </a:p>
          </p:txBody>
        </p:sp>
        <p:sp>
          <p:nvSpPr>
            <p:cNvPr id="33" name="正方形/長方形 32">
              <a:extLst>
                <a:ext uri="{FF2B5EF4-FFF2-40B4-BE49-F238E27FC236}">
                  <a16:creationId xmlns:a16="http://schemas.microsoft.com/office/drawing/2014/main" id="{874E1372-97CB-42E7-977B-AA42FFAC925A}"/>
                </a:ext>
              </a:extLst>
            </p:cNvPr>
            <p:cNvSpPr/>
            <p:nvPr/>
          </p:nvSpPr>
          <p:spPr>
            <a:xfrm>
              <a:off x="580677" y="5276782"/>
              <a:ext cx="587513" cy="1074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28B40B09-289A-47D6-9791-6279DB9A30B8}"/>
                </a:ext>
              </a:extLst>
            </p:cNvPr>
            <p:cNvSpPr txBox="1"/>
            <p:nvPr/>
          </p:nvSpPr>
          <p:spPr>
            <a:xfrm>
              <a:off x="501277" y="5265256"/>
              <a:ext cx="671328" cy="169277"/>
            </a:xfrm>
            <a:prstGeom prst="rect">
              <a:avLst/>
            </a:prstGeom>
            <a:noFill/>
          </p:spPr>
          <p:txBody>
            <a:bodyPr wrap="square" rtlCol="0">
              <a:spAutoFit/>
            </a:bodyPr>
            <a:lstStyle/>
            <a:p>
              <a:r>
                <a:rPr kumimoji="1" lang="ja-JP" altLang="en-US" sz="500">
                  <a:solidFill>
                    <a:schemeClr val="tx1">
                      <a:lumMod val="50000"/>
                      <a:lumOff val="50000"/>
                    </a:schemeClr>
                  </a:solidFill>
                  <a:latin typeface="BIZ UDPゴシック" panose="020B0400000000000000" pitchFamily="50" charset="-128"/>
                  <a:ea typeface="BIZ UDPゴシック" panose="020B0400000000000000" pitchFamily="50" charset="-128"/>
                </a:rPr>
                <a:t>小田急鵠沼海岸</a:t>
              </a:r>
            </a:p>
          </p:txBody>
        </p:sp>
        <p:sp>
          <p:nvSpPr>
            <p:cNvPr id="38" name="正方形/長方形 37">
              <a:extLst>
                <a:ext uri="{FF2B5EF4-FFF2-40B4-BE49-F238E27FC236}">
                  <a16:creationId xmlns:a16="http://schemas.microsoft.com/office/drawing/2014/main" id="{ECF475FE-5306-4962-A254-32399AEC7549}"/>
                </a:ext>
              </a:extLst>
            </p:cNvPr>
            <p:cNvSpPr/>
            <p:nvPr/>
          </p:nvSpPr>
          <p:spPr>
            <a:xfrm>
              <a:off x="585092" y="5536568"/>
              <a:ext cx="587513" cy="1074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99C9C3C9-FD27-42EE-8E61-37EE0CDB020A}"/>
                </a:ext>
              </a:extLst>
            </p:cNvPr>
            <p:cNvSpPr txBox="1"/>
            <p:nvPr/>
          </p:nvSpPr>
          <p:spPr>
            <a:xfrm>
              <a:off x="505692" y="5512628"/>
              <a:ext cx="490330" cy="169277"/>
            </a:xfrm>
            <a:prstGeom prst="rect">
              <a:avLst/>
            </a:prstGeom>
            <a:noFill/>
          </p:spPr>
          <p:txBody>
            <a:bodyPr wrap="square" rtlCol="0">
              <a:spAutoFit/>
            </a:bodyPr>
            <a:lstStyle/>
            <a:p>
              <a:r>
                <a:rPr kumimoji="1" lang="en-US" altLang="ja-JP" sz="500">
                  <a:solidFill>
                    <a:schemeClr val="tx1">
                      <a:lumMod val="50000"/>
                      <a:lumOff val="50000"/>
                    </a:schemeClr>
                  </a:solidFill>
                  <a:latin typeface="BIZ UDPゴシック" panose="020B0400000000000000" pitchFamily="50" charset="-128"/>
                  <a:ea typeface="BIZ UDPゴシック" panose="020B0400000000000000" pitchFamily="50" charset="-128"/>
                </a:rPr>
                <a:t>17:00</a:t>
              </a:r>
              <a:endParaRPr kumimoji="1" lang="ja-JP" altLang="en-US" sz="50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84347917-F821-4D23-96D4-5D50A596F1AC}"/>
                </a:ext>
              </a:extLst>
            </p:cNvPr>
            <p:cNvSpPr txBox="1"/>
            <p:nvPr/>
          </p:nvSpPr>
          <p:spPr>
            <a:xfrm>
              <a:off x="545890" y="5537050"/>
              <a:ext cx="857575" cy="107722"/>
            </a:xfrm>
            <a:prstGeom prst="rect">
              <a:avLst/>
            </a:prstGeom>
            <a:solidFill>
              <a:schemeClr val="bg1"/>
            </a:solidFill>
          </p:spPr>
          <p:txBody>
            <a:bodyPr wrap="square" rtlCol="0">
              <a:spAutoFit/>
            </a:bodyPr>
            <a:lstStyle/>
            <a:p>
              <a:endParaRPr kumimoji="1" lang="ja-JP" altLang="en-US" sz="100"/>
            </a:p>
          </p:txBody>
        </p:sp>
      </p:grpSp>
      <p:grpSp>
        <p:nvGrpSpPr>
          <p:cNvPr id="12" name="グループ化 11">
            <a:extLst>
              <a:ext uri="{FF2B5EF4-FFF2-40B4-BE49-F238E27FC236}">
                <a16:creationId xmlns:a16="http://schemas.microsoft.com/office/drawing/2014/main" id="{2277AB18-5AD0-44E2-B618-63162524BF57}"/>
              </a:ext>
            </a:extLst>
          </p:cNvPr>
          <p:cNvGrpSpPr/>
          <p:nvPr/>
        </p:nvGrpSpPr>
        <p:grpSpPr>
          <a:xfrm>
            <a:off x="413102" y="2467132"/>
            <a:ext cx="3139459" cy="5332151"/>
            <a:chOff x="413102" y="2467132"/>
            <a:chExt cx="3139459" cy="5332151"/>
          </a:xfrm>
        </p:grpSpPr>
        <p:grpSp>
          <p:nvGrpSpPr>
            <p:cNvPr id="11" name="グループ化 10">
              <a:extLst>
                <a:ext uri="{FF2B5EF4-FFF2-40B4-BE49-F238E27FC236}">
                  <a16:creationId xmlns:a16="http://schemas.microsoft.com/office/drawing/2014/main" id="{49BA6667-D338-4884-B145-015BDD817ACD}"/>
                </a:ext>
              </a:extLst>
            </p:cNvPr>
            <p:cNvGrpSpPr/>
            <p:nvPr/>
          </p:nvGrpSpPr>
          <p:grpSpPr>
            <a:xfrm>
              <a:off x="413102" y="2467132"/>
              <a:ext cx="3139459" cy="5332151"/>
              <a:chOff x="413102" y="2467132"/>
              <a:chExt cx="3139459" cy="5332151"/>
            </a:xfrm>
          </p:grpSpPr>
          <p:grpSp>
            <p:nvGrpSpPr>
              <p:cNvPr id="10" name="グループ化 9">
                <a:extLst>
                  <a:ext uri="{FF2B5EF4-FFF2-40B4-BE49-F238E27FC236}">
                    <a16:creationId xmlns:a16="http://schemas.microsoft.com/office/drawing/2014/main" id="{1DED71ED-017A-4854-AB94-E6BC2943920B}"/>
                  </a:ext>
                </a:extLst>
              </p:cNvPr>
              <p:cNvGrpSpPr/>
              <p:nvPr/>
            </p:nvGrpSpPr>
            <p:grpSpPr>
              <a:xfrm>
                <a:off x="413102" y="2467132"/>
                <a:ext cx="3139459" cy="5332151"/>
                <a:chOff x="413102" y="2467132"/>
                <a:chExt cx="3139459" cy="5332151"/>
              </a:xfrm>
            </p:grpSpPr>
            <p:sp>
              <p:nvSpPr>
                <p:cNvPr id="8" name="正方形/長方形 7">
                  <a:extLst>
                    <a:ext uri="{FF2B5EF4-FFF2-40B4-BE49-F238E27FC236}">
                      <a16:creationId xmlns:a16="http://schemas.microsoft.com/office/drawing/2014/main" id="{299D527A-4F22-473E-A80A-DCE24E994C51}"/>
                    </a:ext>
                  </a:extLst>
                </p:cNvPr>
                <p:cNvSpPr/>
                <p:nvPr/>
              </p:nvSpPr>
              <p:spPr>
                <a:xfrm>
                  <a:off x="413102" y="2467132"/>
                  <a:ext cx="3139459" cy="533215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4D1539C0-083D-491A-9121-22D2BE61B9FA}"/>
                    </a:ext>
                  </a:extLst>
                </p:cNvPr>
                <p:cNvSpPr txBox="1"/>
                <p:nvPr/>
              </p:nvSpPr>
              <p:spPr>
                <a:xfrm>
                  <a:off x="578469" y="5307016"/>
                  <a:ext cx="623507" cy="85107"/>
                </a:xfrm>
                <a:prstGeom prst="rect">
                  <a:avLst/>
                </a:prstGeom>
                <a:solidFill>
                  <a:schemeClr val="bg1"/>
                </a:solidFill>
              </p:spPr>
              <p:txBody>
                <a:bodyPr wrap="square" rtlCol="0">
                  <a:spAutoFit/>
                </a:bodyPr>
                <a:lstStyle/>
                <a:p>
                  <a:endParaRPr kumimoji="1" lang="ja-JP" altLang="en-US" sz="600"/>
                </a:p>
              </p:txBody>
            </p:sp>
          </p:grpSp>
          <p:sp>
            <p:nvSpPr>
              <p:cNvPr id="5" name="テキスト ボックス 4">
                <a:extLst>
                  <a:ext uri="{FF2B5EF4-FFF2-40B4-BE49-F238E27FC236}">
                    <a16:creationId xmlns:a16="http://schemas.microsoft.com/office/drawing/2014/main" id="{87D03705-61AC-40C1-836C-1C5E3FE3ECB8}"/>
                  </a:ext>
                </a:extLst>
              </p:cNvPr>
              <p:cNvSpPr txBox="1"/>
              <p:nvPr/>
            </p:nvSpPr>
            <p:spPr>
              <a:xfrm>
                <a:off x="471488" y="5257298"/>
                <a:ext cx="857575" cy="184666"/>
              </a:xfrm>
              <a:prstGeom prst="rect">
                <a:avLst/>
              </a:prstGeom>
              <a:noFill/>
            </p:spPr>
            <p:txBody>
              <a:bodyPr wrap="square" rtlCol="0">
                <a:spAutoFit/>
              </a:bodyPr>
              <a:lstStyle/>
              <a:p>
                <a:r>
                  <a:rPr kumimoji="1" lang="ja-JP" altLang="en-US" sz="600"/>
                  <a:t>〇△駅</a:t>
                </a:r>
              </a:p>
            </p:txBody>
          </p:sp>
        </p:grpSp>
        <p:sp>
          <p:nvSpPr>
            <p:cNvPr id="47" name="テキスト ボックス 46">
              <a:extLst>
                <a:ext uri="{FF2B5EF4-FFF2-40B4-BE49-F238E27FC236}">
                  <a16:creationId xmlns:a16="http://schemas.microsoft.com/office/drawing/2014/main" id="{56DB6E4B-7EA7-4AFF-A416-7F65C1A50ED4}"/>
                </a:ext>
              </a:extLst>
            </p:cNvPr>
            <p:cNvSpPr txBox="1"/>
            <p:nvPr/>
          </p:nvSpPr>
          <p:spPr>
            <a:xfrm>
              <a:off x="464172" y="5510618"/>
              <a:ext cx="857575" cy="200055"/>
            </a:xfrm>
            <a:prstGeom prst="rect">
              <a:avLst/>
            </a:prstGeom>
            <a:noFill/>
          </p:spPr>
          <p:txBody>
            <a:bodyPr wrap="square" rtlCol="0">
              <a:spAutoFit/>
            </a:bodyPr>
            <a:lstStyle/>
            <a:p>
              <a:r>
                <a:rPr kumimoji="1" lang="en-US" altLang="ja-JP" sz="700"/>
                <a:t>17</a:t>
              </a:r>
              <a:r>
                <a:rPr kumimoji="1" lang="ja-JP" altLang="en-US" sz="700"/>
                <a:t>：</a:t>
              </a:r>
              <a:r>
                <a:rPr kumimoji="1" lang="en-US" altLang="ja-JP" sz="700"/>
                <a:t>30</a:t>
              </a:r>
              <a:endParaRPr kumimoji="1" lang="ja-JP" altLang="en-US" sz="700"/>
            </a:p>
          </p:txBody>
        </p:sp>
      </p:grpSp>
    </p:spTree>
    <p:extLst>
      <p:ext uri="{BB962C8B-B14F-4D97-AF65-F5344CB8AC3E}">
        <p14:creationId xmlns:p14="http://schemas.microsoft.com/office/powerpoint/2010/main" val="3777925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AF5A411E-9321-4510-B195-F26E7BB2EBB6}"/>
              </a:ext>
            </a:extLst>
          </p:cNvPr>
          <p:cNvPicPr>
            <a:picLocks noChangeAspect="1"/>
          </p:cNvPicPr>
          <p:nvPr/>
        </p:nvPicPr>
        <p:blipFill>
          <a:blip r:embed="rId2"/>
          <a:stretch>
            <a:fillRect/>
          </a:stretch>
        </p:blipFill>
        <p:spPr>
          <a:xfrm>
            <a:off x="471488" y="2341444"/>
            <a:ext cx="3387348" cy="1480575"/>
          </a:xfrm>
          <a:prstGeom prst="rect">
            <a:avLst/>
          </a:prstGeom>
        </p:spPr>
      </p:pic>
      <p:sp>
        <p:nvSpPr>
          <p:cNvPr id="2" name="タイトル 1">
            <a:extLst>
              <a:ext uri="{FF2B5EF4-FFF2-40B4-BE49-F238E27FC236}">
                <a16:creationId xmlns:a16="http://schemas.microsoft.com/office/drawing/2014/main" id="{89D316C1-FE4B-4331-B304-D6F976820E48}"/>
              </a:ext>
            </a:extLst>
          </p:cNvPr>
          <p:cNvSpPr>
            <a:spLocks noGrp="1"/>
          </p:cNvSpPr>
          <p:nvPr>
            <p:ph type="title"/>
          </p:nvPr>
        </p:nvSpPr>
        <p:spPr/>
        <p:txBody>
          <a:bodyPr/>
          <a:lstStyle/>
          <a:p>
            <a:r>
              <a:rPr lang="ja-JP" altLang="en-US">
                <a:latin typeface="Meiryo UI" panose="020B0604030504040204" pitchFamily="50" charset="-128"/>
                <a:ea typeface="Meiryo UI" panose="020B0604030504040204" pitchFamily="50" charset="-128"/>
              </a:rPr>
              <a:t>３．</a:t>
            </a:r>
            <a:r>
              <a:rPr lang="ja-JP" altLang="en-US"/>
              <a:t>アフタースクールの利用予約</a:t>
            </a:r>
            <a:endParaRPr kumimoji="1" lang="ja-JP" altLang="en-US"/>
          </a:p>
        </p:txBody>
      </p:sp>
      <p:sp>
        <p:nvSpPr>
          <p:cNvPr id="4" name="スライド番号プレースホルダー 3">
            <a:extLst>
              <a:ext uri="{FF2B5EF4-FFF2-40B4-BE49-F238E27FC236}">
                <a16:creationId xmlns:a16="http://schemas.microsoft.com/office/drawing/2014/main" id="{B8E2F2F8-6C2C-4C00-AAFC-D51226F9D29A}"/>
              </a:ext>
            </a:extLst>
          </p:cNvPr>
          <p:cNvSpPr>
            <a:spLocks noGrp="1"/>
          </p:cNvSpPr>
          <p:nvPr>
            <p:ph type="sldNum" sz="quarter" idx="12"/>
          </p:nvPr>
        </p:nvSpPr>
        <p:spPr/>
        <p:txBody>
          <a:bodyPr/>
          <a:lstStyle/>
          <a:p>
            <a:fld id="{9CB88E12-1A5E-4824-975F-6C2DF45271FF}" type="slidenum">
              <a:rPr kumimoji="1" lang="ja-JP" altLang="en-US" smtClean="0"/>
              <a:t>17</a:t>
            </a:fld>
            <a:endParaRPr kumimoji="1" lang="ja-JP" altLang="en-US"/>
          </a:p>
        </p:txBody>
      </p:sp>
      <p:sp>
        <p:nvSpPr>
          <p:cNvPr id="13" name="正方形/長方形 12">
            <a:extLst>
              <a:ext uri="{FF2B5EF4-FFF2-40B4-BE49-F238E27FC236}">
                <a16:creationId xmlns:a16="http://schemas.microsoft.com/office/drawing/2014/main" id="{F62A6034-CD53-4630-A427-0BE54EB75873}"/>
              </a:ext>
            </a:extLst>
          </p:cNvPr>
          <p:cNvSpPr/>
          <p:nvPr/>
        </p:nvSpPr>
        <p:spPr>
          <a:xfrm>
            <a:off x="458082" y="1106563"/>
            <a:ext cx="6072187" cy="845004"/>
          </a:xfrm>
          <a:prstGeom prst="rect">
            <a:avLst/>
          </a:prstGeom>
          <a:solidFill>
            <a:srgbClr val="B9EDEB"/>
          </a:solidFill>
        </p:spPr>
        <p:style>
          <a:lnRef idx="1">
            <a:schemeClr val="accent1"/>
          </a:lnRef>
          <a:fillRef idx="2">
            <a:schemeClr val="accent1"/>
          </a:fillRef>
          <a:effectRef idx="1">
            <a:schemeClr val="accent1"/>
          </a:effectRef>
          <a:fontRef idx="minor">
            <a:schemeClr val="dk1"/>
          </a:fontRef>
        </p:style>
        <p:txBody>
          <a:bodyPr rtlCol="0" anchor="t"/>
          <a:lstStyle/>
          <a:p>
            <a:r>
              <a:rPr kumimoji="1" lang="ja-JP" altLang="en-US" sz="1200" b="1">
                <a:latin typeface="Meiryo UI" panose="020B0604030504040204" pitchFamily="50" charset="-128"/>
                <a:ea typeface="Meiryo UI" panose="020B0604030504040204" pitchFamily="50" charset="-128"/>
              </a:rPr>
              <a:t>（２）スポット利用のお申込み</a:t>
            </a:r>
            <a:endParaRPr kumimoji="1" lang="en-US" altLang="ja-JP" sz="1200">
              <a:latin typeface="Meiryo UI" panose="020B0604030504040204" pitchFamily="50" charset="-128"/>
              <a:ea typeface="Meiryo UI" panose="020B0604030504040204" pitchFamily="50" charset="-128"/>
              <a:cs typeface="Myanmar Text" panose="020B0502040204020203" pitchFamily="34" charset="0"/>
            </a:endParaRPr>
          </a:p>
          <a:p>
            <a:endParaRPr kumimoji="1" lang="en-US" altLang="ja-JP" sz="1200">
              <a:latin typeface="Meiryo UI" panose="020B0604030504040204" pitchFamily="50" charset="-128"/>
              <a:ea typeface="Meiryo UI" panose="020B0604030504040204" pitchFamily="50" charset="-128"/>
              <a:cs typeface="Myanmar Text" panose="020B0502040204020203" pitchFamily="34" charset="0"/>
            </a:endParaRPr>
          </a:p>
          <a:p>
            <a:r>
              <a:rPr kumimoji="1" lang="ja-JP" altLang="en-US" sz="1200">
                <a:latin typeface="Meiryo UI" panose="020B0604030504040204" pitchFamily="50" charset="-128"/>
                <a:ea typeface="Meiryo UI" panose="020B0604030504040204" pitchFamily="50" charset="-128"/>
                <a:cs typeface="Myanmar Text" panose="020B0502040204020203" pitchFamily="34" charset="0"/>
              </a:rPr>
              <a:t>　スポット利用のご予約は「スポット利用予約」より行っていただくことができます。</a:t>
            </a:r>
            <a:endParaRPr kumimoji="1" lang="en-US" altLang="ja-JP" sz="1200">
              <a:latin typeface="Meiryo UI" panose="020B0604030504040204" pitchFamily="50" charset="-128"/>
              <a:ea typeface="Meiryo UI" panose="020B0604030504040204" pitchFamily="50" charset="-128"/>
              <a:cs typeface="Myanmar Text" panose="020B0502040204020203" pitchFamily="34" charset="0"/>
            </a:endParaRPr>
          </a:p>
          <a:p>
            <a:r>
              <a:rPr kumimoji="1" lang="ja-JP" altLang="en-US" sz="1200">
                <a:latin typeface="Meiryo UI" panose="020B0604030504040204" pitchFamily="50" charset="-128"/>
                <a:ea typeface="Meiryo UI" panose="020B0604030504040204" pitchFamily="50" charset="-128"/>
                <a:cs typeface="Myanmar Text" panose="020B0502040204020203" pitchFamily="34" charset="0"/>
              </a:rPr>
              <a:t>　ご利用申し込み時に、同日に開催される申込可能なプログラムのご予約も一緒に行えます。</a:t>
            </a:r>
            <a:endParaRPr kumimoji="1" lang="en-US" altLang="ja-JP" sz="1200">
              <a:latin typeface="Meiryo UI" panose="020B0604030504040204" pitchFamily="50" charset="-128"/>
              <a:ea typeface="Meiryo UI" panose="020B0604030504040204" pitchFamily="50" charset="-128"/>
              <a:cs typeface="Myanmar Text" panose="020B0502040204020203" pitchFamily="34" charset="0"/>
            </a:endParaRPr>
          </a:p>
        </p:txBody>
      </p:sp>
      <p:sp>
        <p:nvSpPr>
          <p:cNvPr id="15" name="テキスト ボックス 14">
            <a:extLst>
              <a:ext uri="{FF2B5EF4-FFF2-40B4-BE49-F238E27FC236}">
                <a16:creationId xmlns:a16="http://schemas.microsoft.com/office/drawing/2014/main" id="{351D186C-1FD9-4AA5-B5E9-8F10093F2E14}"/>
              </a:ext>
            </a:extLst>
          </p:cNvPr>
          <p:cNvSpPr txBox="1"/>
          <p:nvPr/>
        </p:nvSpPr>
        <p:spPr>
          <a:xfrm>
            <a:off x="413102" y="2104556"/>
            <a:ext cx="2693366" cy="246221"/>
          </a:xfrm>
          <a:prstGeom prst="rect">
            <a:avLst/>
          </a:prstGeom>
          <a:noFill/>
        </p:spPr>
        <p:txBody>
          <a:bodyPr wrap="none" rtlCol="0">
            <a:spAutoFit/>
          </a:bodyPr>
          <a:lstStyle/>
          <a:p>
            <a:r>
              <a:rPr kumimoji="1" lang="ja-JP" altLang="en-US" sz="1000">
                <a:latin typeface="Meiryo UI" panose="020B0604030504040204" pitchFamily="50" charset="-128"/>
                <a:ea typeface="Meiryo UI" panose="020B0604030504040204" pitchFamily="50" charset="-128"/>
              </a:rPr>
              <a:t>１ ．メニューを開き、「スポット利用予約」をクリック</a:t>
            </a:r>
            <a:endParaRPr kumimoji="1" lang="en-US" altLang="ja-JP" sz="1000">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58E879E6-6AC7-4948-8649-8C207B08882E}"/>
              </a:ext>
            </a:extLst>
          </p:cNvPr>
          <p:cNvSpPr/>
          <p:nvPr/>
        </p:nvSpPr>
        <p:spPr>
          <a:xfrm>
            <a:off x="471488" y="2785874"/>
            <a:ext cx="311679" cy="1073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4DEB1881-63C0-42CA-9E56-94BF062DA466}"/>
              </a:ext>
            </a:extLst>
          </p:cNvPr>
          <p:cNvPicPr>
            <a:picLocks noChangeAspect="1"/>
          </p:cNvPicPr>
          <p:nvPr/>
        </p:nvPicPr>
        <p:blipFill>
          <a:blip r:embed="rId3"/>
          <a:stretch>
            <a:fillRect/>
          </a:stretch>
        </p:blipFill>
        <p:spPr>
          <a:xfrm>
            <a:off x="471488" y="4618687"/>
            <a:ext cx="3231832" cy="3262035"/>
          </a:xfrm>
          <a:prstGeom prst="rect">
            <a:avLst/>
          </a:prstGeom>
        </p:spPr>
      </p:pic>
      <p:sp>
        <p:nvSpPr>
          <p:cNvPr id="22" name="フローチャート: 端子 21">
            <a:extLst>
              <a:ext uri="{FF2B5EF4-FFF2-40B4-BE49-F238E27FC236}">
                <a16:creationId xmlns:a16="http://schemas.microsoft.com/office/drawing/2014/main" id="{DCFA0756-92B2-41F4-812D-8F71246A44FD}"/>
              </a:ext>
            </a:extLst>
          </p:cNvPr>
          <p:cNvSpPr/>
          <p:nvPr/>
        </p:nvSpPr>
        <p:spPr>
          <a:xfrm>
            <a:off x="565485" y="4963086"/>
            <a:ext cx="144379" cy="48069"/>
          </a:xfrm>
          <a:prstGeom prst="flowChartTermina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CEED6BFA-9E35-4379-9FBF-FC3C274F5B53}"/>
              </a:ext>
            </a:extLst>
          </p:cNvPr>
          <p:cNvSpPr txBox="1"/>
          <p:nvPr/>
        </p:nvSpPr>
        <p:spPr>
          <a:xfrm>
            <a:off x="458082" y="4894787"/>
            <a:ext cx="338554" cy="184666"/>
          </a:xfrm>
          <a:prstGeom prst="rect">
            <a:avLst/>
          </a:prstGeom>
          <a:noFill/>
        </p:spPr>
        <p:txBody>
          <a:bodyPr wrap="none" rtlCol="0">
            <a:spAutoFit/>
          </a:bodyPr>
          <a:lstStyle/>
          <a:p>
            <a:r>
              <a:rPr kumimoji="1" lang="en-US" altLang="ja-JP" sz="600"/>
              <a:t>××</a:t>
            </a:r>
            <a:endParaRPr kumimoji="1" lang="ja-JP" altLang="en-US" sz="600"/>
          </a:p>
        </p:txBody>
      </p:sp>
      <p:sp>
        <p:nvSpPr>
          <p:cNvPr id="23" name="正方形/長方形 22">
            <a:extLst>
              <a:ext uri="{FF2B5EF4-FFF2-40B4-BE49-F238E27FC236}">
                <a16:creationId xmlns:a16="http://schemas.microsoft.com/office/drawing/2014/main" id="{92F3ACE9-BEF0-4822-A70A-A7278049881F}"/>
              </a:ext>
            </a:extLst>
          </p:cNvPr>
          <p:cNvSpPr/>
          <p:nvPr/>
        </p:nvSpPr>
        <p:spPr>
          <a:xfrm>
            <a:off x="471488" y="4891034"/>
            <a:ext cx="1080586" cy="1846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8AAA6968-96C9-4560-8C8C-85E7F756E14B}"/>
              </a:ext>
            </a:extLst>
          </p:cNvPr>
          <p:cNvSpPr txBox="1"/>
          <p:nvPr/>
        </p:nvSpPr>
        <p:spPr>
          <a:xfrm>
            <a:off x="3916088" y="4561141"/>
            <a:ext cx="2780509" cy="553998"/>
          </a:xfrm>
          <a:prstGeom prst="rect">
            <a:avLst/>
          </a:prstGeom>
          <a:noFill/>
          <a:ln>
            <a:solidFill>
              <a:schemeClr val="accent4"/>
            </a:solidFill>
            <a:prstDash val="solid"/>
          </a:ln>
        </p:spPr>
        <p:txBody>
          <a:bodyPr wrap="square" rtlCol="0">
            <a:spAutoFit/>
          </a:bodyPr>
          <a:lstStyle/>
          <a:p>
            <a:r>
              <a:rPr kumimoji="1" lang="ja-JP" altLang="en-US" sz="1000" b="1" u="sng" dirty="0">
                <a:latin typeface="Meiryo UI" panose="020B0604030504040204" pitchFamily="50" charset="-128"/>
                <a:ea typeface="Meiryo UI" panose="020B0604030504040204" pitchFamily="50" charset="-128"/>
              </a:rPr>
              <a:t>表示されている児童名</a:t>
            </a:r>
            <a:endParaRPr kumimoji="1" lang="en-US" altLang="ja-JP" sz="1000" b="1" u="sng"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ごきょうだいがいらっしゃるご家庭は、お名前が表示されているお子さんについて予約を行います。</a:t>
            </a:r>
            <a:endParaRPr kumimoji="1" lang="en-US" altLang="ja-JP" sz="1000" dirty="0">
              <a:latin typeface="Meiryo UI" panose="020B0604030504040204" pitchFamily="50" charset="-128"/>
              <a:ea typeface="Meiryo UI" panose="020B0604030504040204" pitchFamily="50" charset="-128"/>
            </a:endParaRPr>
          </a:p>
        </p:txBody>
      </p:sp>
      <p:cxnSp>
        <p:nvCxnSpPr>
          <p:cNvPr id="27" name="直線矢印コネクタ 26">
            <a:extLst>
              <a:ext uri="{FF2B5EF4-FFF2-40B4-BE49-F238E27FC236}">
                <a16:creationId xmlns:a16="http://schemas.microsoft.com/office/drawing/2014/main" id="{1627940F-899B-4689-ADB6-5B494909BC33}"/>
              </a:ext>
            </a:extLst>
          </p:cNvPr>
          <p:cNvCxnSpPr>
            <a:cxnSpLocks/>
          </p:cNvCxnSpPr>
          <p:nvPr/>
        </p:nvCxnSpPr>
        <p:spPr>
          <a:xfrm flipH="1" flipV="1">
            <a:off x="1565480" y="5007087"/>
            <a:ext cx="2350609"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3DC85DDE-2260-4AB9-B659-FE71F57A9535}"/>
              </a:ext>
            </a:extLst>
          </p:cNvPr>
          <p:cNvSpPr txBox="1"/>
          <p:nvPr/>
        </p:nvSpPr>
        <p:spPr>
          <a:xfrm>
            <a:off x="413102" y="4319425"/>
            <a:ext cx="2988319" cy="246221"/>
          </a:xfrm>
          <a:prstGeom prst="rect">
            <a:avLst/>
          </a:prstGeom>
          <a:noFill/>
        </p:spPr>
        <p:txBody>
          <a:bodyPr wrap="none" rtlCol="0">
            <a:spAutoFit/>
          </a:bodyPr>
          <a:lstStyle/>
          <a:p>
            <a:r>
              <a:rPr kumimoji="1" lang="ja-JP" altLang="en-US" sz="1000">
                <a:latin typeface="Meiryo UI" panose="020B0604030504040204" pitchFamily="50" charset="-128"/>
                <a:ea typeface="Meiryo UI" panose="020B0604030504040204" pitchFamily="50" charset="-128"/>
              </a:rPr>
              <a:t>２ ．利用したい日を指定し、予約情報を入力します。</a:t>
            </a:r>
            <a:endParaRPr kumimoji="1" lang="en-US" altLang="ja-JP" sz="100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BC583364-5B3E-4230-9201-53A4F08712D4}"/>
              </a:ext>
            </a:extLst>
          </p:cNvPr>
          <p:cNvSpPr txBox="1"/>
          <p:nvPr/>
        </p:nvSpPr>
        <p:spPr>
          <a:xfrm>
            <a:off x="3916088" y="7369354"/>
            <a:ext cx="2780509" cy="400110"/>
          </a:xfrm>
          <a:prstGeom prst="rect">
            <a:avLst/>
          </a:prstGeom>
          <a:noFill/>
          <a:ln>
            <a:solidFill>
              <a:schemeClr val="accent4"/>
            </a:solidFill>
            <a:prstDash val="solid"/>
          </a:ln>
        </p:spPr>
        <p:txBody>
          <a:bodyPr wrap="square" rtlCol="0">
            <a:spAutoFit/>
          </a:bodyPr>
          <a:lstStyle/>
          <a:p>
            <a:r>
              <a:rPr kumimoji="1" lang="en-US" altLang="ja-JP" sz="1000" b="1" u="sng">
                <a:latin typeface="Meiryo UI" panose="020B0604030504040204" pitchFamily="50" charset="-128"/>
                <a:ea typeface="Meiryo UI" panose="020B0604030504040204" pitchFamily="50" charset="-128"/>
              </a:rPr>
              <a:t>Step1</a:t>
            </a:r>
            <a:r>
              <a:rPr kumimoji="1" lang="ja-JP" altLang="en-US" sz="1000" b="1" u="sng">
                <a:latin typeface="Meiryo UI" panose="020B0604030504040204" pitchFamily="50" charset="-128"/>
                <a:ea typeface="Meiryo UI" panose="020B0604030504040204" pitchFamily="50" charset="-128"/>
              </a:rPr>
              <a:t>　利用したい日付を選択する</a:t>
            </a:r>
            <a:endParaRPr kumimoji="1" lang="en-US" altLang="ja-JP" sz="1000" b="1" u="sng">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スポット利用を申し込みたい日を選択してください。</a:t>
            </a:r>
            <a:endParaRPr kumimoji="1" lang="en-US" altLang="ja-JP" sz="100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4DA2EE8B-E73F-4823-9E4A-1123AF9817AD}"/>
              </a:ext>
            </a:extLst>
          </p:cNvPr>
          <p:cNvPicPr>
            <a:picLocks noChangeAspect="1"/>
          </p:cNvPicPr>
          <p:nvPr/>
        </p:nvPicPr>
        <p:blipFill rotWithShape="1">
          <a:blip r:embed="rId4"/>
          <a:srcRect b="63517"/>
          <a:stretch/>
        </p:blipFill>
        <p:spPr>
          <a:xfrm>
            <a:off x="471489" y="6443350"/>
            <a:ext cx="3231832" cy="1421758"/>
          </a:xfrm>
          <a:prstGeom prst="rect">
            <a:avLst/>
          </a:prstGeom>
        </p:spPr>
      </p:pic>
      <p:sp>
        <p:nvSpPr>
          <p:cNvPr id="3" name="正方形/長方形 2">
            <a:extLst>
              <a:ext uri="{FF2B5EF4-FFF2-40B4-BE49-F238E27FC236}">
                <a16:creationId xmlns:a16="http://schemas.microsoft.com/office/drawing/2014/main" id="{E4F5632D-E9B5-4E45-8211-FFC01A9620C2}"/>
              </a:ext>
            </a:extLst>
          </p:cNvPr>
          <p:cNvSpPr/>
          <p:nvPr/>
        </p:nvSpPr>
        <p:spPr>
          <a:xfrm>
            <a:off x="1390663" y="6714246"/>
            <a:ext cx="45719" cy="49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FC600157-6DE4-4F36-916A-64B18B327335}"/>
              </a:ext>
            </a:extLst>
          </p:cNvPr>
          <p:cNvPicPr>
            <a:picLocks noChangeAspect="1"/>
          </p:cNvPicPr>
          <p:nvPr/>
        </p:nvPicPr>
        <p:blipFill rotWithShape="1">
          <a:blip r:embed="rId5"/>
          <a:srcRect t="10962"/>
          <a:stretch/>
        </p:blipFill>
        <p:spPr>
          <a:xfrm>
            <a:off x="2005294" y="2839213"/>
            <a:ext cx="3299132" cy="1232316"/>
          </a:xfrm>
          <a:prstGeom prst="rect">
            <a:avLst/>
          </a:prstGeom>
          <a:ln>
            <a:solidFill>
              <a:schemeClr val="bg1">
                <a:lumMod val="95000"/>
              </a:schemeClr>
            </a:solidFill>
          </a:ln>
        </p:spPr>
      </p:pic>
      <p:sp>
        <p:nvSpPr>
          <p:cNvPr id="6" name="テキスト ボックス 5">
            <a:extLst>
              <a:ext uri="{FF2B5EF4-FFF2-40B4-BE49-F238E27FC236}">
                <a16:creationId xmlns:a16="http://schemas.microsoft.com/office/drawing/2014/main" id="{6F5CB6F1-8097-45C1-810B-D98F11F4E53D}"/>
              </a:ext>
            </a:extLst>
          </p:cNvPr>
          <p:cNvSpPr txBox="1"/>
          <p:nvPr/>
        </p:nvSpPr>
        <p:spPr>
          <a:xfrm>
            <a:off x="1130531" y="6656983"/>
            <a:ext cx="303413" cy="169277"/>
          </a:xfrm>
          <a:prstGeom prst="rect">
            <a:avLst/>
          </a:prstGeom>
          <a:noFill/>
          <a:ln>
            <a:noFill/>
          </a:ln>
        </p:spPr>
        <p:txBody>
          <a:bodyPr wrap="square" rIns="0" rtlCol="0">
            <a:spAutoFit/>
          </a:bodyPr>
          <a:lstStyle/>
          <a:p>
            <a:pPr algn="r"/>
            <a:r>
              <a:rPr kumimoji="1" lang="en-US" altLang="ja-JP" sz="500"/>
              <a:t>19</a:t>
            </a:r>
          </a:p>
        </p:txBody>
      </p:sp>
      <p:sp>
        <p:nvSpPr>
          <p:cNvPr id="18" name="正方形/長方形 17">
            <a:extLst>
              <a:ext uri="{FF2B5EF4-FFF2-40B4-BE49-F238E27FC236}">
                <a16:creationId xmlns:a16="http://schemas.microsoft.com/office/drawing/2014/main" id="{90281452-7F24-4731-88E6-0168ABFF23E7}"/>
              </a:ext>
            </a:extLst>
          </p:cNvPr>
          <p:cNvSpPr/>
          <p:nvPr/>
        </p:nvSpPr>
        <p:spPr>
          <a:xfrm>
            <a:off x="3114046" y="2917365"/>
            <a:ext cx="1050795" cy="3746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81125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D316C1-FE4B-4331-B304-D6F976820E48}"/>
              </a:ext>
            </a:extLst>
          </p:cNvPr>
          <p:cNvSpPr>
            <a:spLocks noGrp="1"/>
          </p:cNvSpPr>
          <p:nvPr>
            <p:ph type="title"/>
          </p:nvPr>
        </p:nvSpPr>
        <p:spPr/>
        <p:txBody>
          <a:bodyPr/>
          <a:lstStyle/>
          <a:p>
            <a:r>
              <a:rPr lang="ja-JP" altLang="en-US">
                <a:latin typeface="Meiryo UI" panose="020B0604030504040204" pitchFamily="50" charset="-128"/>
                <a:ea typeface="Meiryo UI" panose="020B0604030504040204" pitchFamily="50" charset="-128"/>
              </a:rPr>
              <a:t>３．</a:t>
            </a:r>
            <a:r>
              <a:rPr lang="ja-JP" altLang="en-US"/>
              <a:t>アフタースクールの利用予約</a:t>
            </a:r>
            <a:endParaRPr kumimoji="1" lang="ja-JP" altLang="en-US"/>
          </a:p>
        </p:txBody>
      </p:sp>
      <p:sp>
        <p:nvSpPr>
          <p:cNvPr id="4" name="スライド番号プレースホルダー 3">
            <a:extLst>
              <a:ext uri="{FF2B5EF4-FFF2-40B4-BE49-F238E27FC236}">
                <a16:creationId xmlns:a16="http://schemas.microsoft.com/office/drawing/2014/main" id="{B8E2F2F8-6C2C-4C00-AAFC-D51226F9D29A}"/>
              </a:ext>
            </a:extLst>
          </p:cNvPr>
          <p:cNvSpPr>
            <a:spLocks noGrp="1"/>
          </p:cNvSpPr>
          <p:nvPr>
            <p:ph type="sldNum" sz="quarter" idx="12"/>
          </p:nvPr>
        </p:nvSpPr>
        <p:spPr/>
        <p:txBody>
          <a:bodyPr/>
          <a:lstStyle/>
          <a:p>
            <a:fld id="{9CB88E12-1A5E-4824-975F-6C2DF45271FF}" type="slidenum">
              <a:rPr kumimoji="1" lang="ja-JP" altLang="en-US" smtClean="0"/>
              <a:t>18</a:t>
            </a:fld>
            <a:endParaRPr kumimoji="1" lang="ja-JP" altLang="en-US"/>
          </a:p>
        </p:txBody>
      </p:sp>
      <p:sp>
        <p:nvSpPr>
          <p:cNvPr id="13" name="正方形/長方形 12">
            <a:extLst>
              <a:ext uri="{FF2B5EF4-FFF2-40B4-BE49-F238E27FC236}">
                <a16:creationId xmlns:a16="http://schemas.microsoft.com/office/drawing/2014/main" id="{F62A6034-CD53-4630-A427-0BE54EB75873}"/>
              </a:ext>
            </a:extLst>
          </p:cNvPr>
          <p:cNvSpPr/>
          <p:nvPr/>
        </p:nvSpPr>
        <p:spPr>
          <a:xfrm>
            <a:off x="458082" y="1106563"/>
            <a:ext cx="6072187" cy="845004"/>
          </a:xfrm>
          <a:prstGeom prst="rect">
            <a:avLst/>
          </a:prstGeom>
          <a:solidFill>
            <a:srgbClr val="B9EDEB"/>
          </a:solidFill>
        </p:spPr>
        <p:style>
          <a:lnRef idx="1">
            <a:schemeClr val="accent1"/>
          </a:lnRef>
          <a:fillRef idx="2">
            <a:schemeClr val="accent1"/>
          </a:fillRef>
          <a:effectRef idx="1">
            <a:schemeClr val="accent1"/>
          </a:effectRef>
          <a:fontRef idx="minor">
            <a:schemeClr val="dk1"/>
          </a:fontRef>
        </p:style>
        <p:txBody>
          <a:bodyPr rtlCol="0" anchor="t"/>
          <a:lstStyle/>
          <a:p>
            <a:r>
              <a:rPr kumimoji="1" lang="ja-JP" altLang="en-US" sz="1200" b="1">
                <a:latin typeface="Meiryo UI" panose="020B0604030504040204" pitchFamily="50" charset="-128"/>
                <a:ea typeface="Meiryo UI" panose="020B0604030504040204" pitchFamily="50" charset="-128"/>
              </a:rPr>
              <a:t>（２）スポット利用のお申込み</a:t>
            </a:r>
            <a:endParaRPr kumimoji="1" lang="en-US" altLang="ja-JP" sz="1200">
              <a:latin typeface="Meiryo UI" panose="020B0604030504040204" pitchFamily="50" charset="-128"/>
              <a:ea typeface="Meiryo UI" panose="020B0604030504040204" pitchFamily="50" charset="-128"/>
              <a:cs typeface="Myanmar Text" panose="020B0502040204020203" pitchFamily="34" charset="0"/>
            </a:endParaRPr>
          </a:p>
          <a:p>
            <a:endParaRPr kumimoji="1" lang="en-US" altLang="ja-JP" sz="1200">
              <a:latin typeface="Meiryo UI" panose="020B0604030504040204" pitchFamily="50" charset="-128"/>
              <a:ea typeface="Meiryo UI" panose="020B0604030504040204" pitchFamily="50" charset="-128"/>
              <a:cs typeface="Myanmar Text" panose="020B0502040204020203" pitchFamily="34" charset="0"/>
            </a:endParaRPr>
          </a:p>
          <a:p>
            <a:r>
              <a:rPr kumimoji="1" lang="ja-JP" altLang="en-US" sz="1200">
                <a:latin typeface="Meiryo UI" panose="020B0604030504040204" pitchFamily="50" charset="-128"/>
                <a:ea typeface="Meiryo UI" panose="020B0604030504040204" pitchFamily="50" charset="-128"/>
                <a:cs typeface="Myanmar Text" panose="020B0502040204020203" pitchFamily="34" charset="0"/>
              </a:rPr>
              <a:t>　スポット利用のご予約は「スポット利用予約」より行っていただくことができます。</a:t>
            </a:r>
            <a:endParaRPr kumimoji="1" lang="en-US" altLang="ja-JP" sz="1200">
              <a:latin typeface="Meiryo UI" panose="020B0604030504040204" pitchFamily="50" charset="-128"/>
              <a:ea typeface="Meiryo UI" panose="020B0604030504040204" pitchFamily="50" charset="-128"/>
              <a:cs typeface="Myanmar Text" panose="020B0502040204020203" pitchFamily="34" charset="0"/>
            </a:endParaRPr>
          </a:p>
          <a:p>
            <a:r>
              <a:rPr kumimoji="1" lang="ja-JP" altLang="en-US" sz="1200">
                <a:latin typeface="Meiryo UI" panose="020B0604030504040204" pitchFamily="50" charset="-128"/>
                <a:ea typeface="Meiryo UI" panose="020B0604030504040204" pitchFamily="50" charset="-128"/>
                <a:cs typeface="Myanmar Text" panose="020B0502040204020203" pitchFamily="34" charset="0"/>
              </a:rPr>
              <a:t>　ご利用申し込み時に、同日に開催されるプログラムのご予約も一緒に行えます。</a:t>
            </a:r>
            <a:endParaRPr kumimoji="1" lang="en-US" altLang="ja-JP" sz="1200">
              <a:latin typeface="Meiryo UI" panose="020B0604030504040204" pitchFamily="50" charset="-128"/>
              <a:ea typeface="Meiryo UI" panose="020B0604030504040204" pitchFamily="50" charset="-128"/>
              <a:cs typeface="Myanmar Text" panose="020B0502040204020203" pitchFamily="34" charset="0"/>
            </a:endParaRPr>
          </a:p>
        </p:txBody>
      </p:sp>
      <p:sp>
        <p:nvSpPr>
          <p:cNvPr id="25" name="テキスト ボックス 24">
            <a:extLst>
              <a:ext uri="{FF2B5EF4-FFF2-40B4-BE49-F238E27FC236}">
                <a16:creationId xmlns:a16="http://schemas.microsoft.com/office/drawing/2014/main" id="{DEF6109D-CEBD-42F2-BC34-561C91279157}"/>
              </a:ext>
            </a:extLst>
          </p:cNvPr>
          <p:cNvSpPr txBox="1"/>
          <p:nvPr/>
        </p:nvSpPr>
        <p:spPr>
          <a:xfrm>
            <a:off x="3916088" y="3969707"/>
            <a:ext cx="2780509" cy="1015663"/>
          </a:xfrm>
          <a:prstGeom prst="rect">
            <a:avLst/>
          </a:prstGeom>
          <a:noFill/>
          <a:ln>
            <a:solidFill>
              <a:schemeClr val="accent4"/>
            </a:solidFill>
            <a:prstDash val="solid"/>
          </a:ln>
        </p:spPr>
        <p:txBody>
          <a:bodyPr wrap="square" rtlCol="0">
            <a:spAutoFit/>
          </a:bodyPr>
          <a:lstStyle/>
          <a:p>
            <a:r>
              <a:rPr kumimoji="1" lang="ja-JP" altLang="en-US" sz="1000" b="1" u="sng">
                <a:latin typeface="Meiryo UI" panose="020B0604030504040204" pitchFamily="50" charset="-128"/>
                <a:ea typeface="Meiryo UI" panose="020B0604030504040204" pitchFamily="50" charset="-128"/>
              </a:rPr>
              <a:t>登校方法・方面・利用開始時間</a:t>
            </a:r>
          </a:p>
          <a:p>
            <a:r>
              <a:rPr kumimoji="1" lang="ja-JP" altLang="en-US" sz="1000">
                <a:latin typeface="Meiryo UI" panose="020B0604030504040204" pitchFamily="50" charset="-128"/>
                <a:ea typeface="Meiryo UI" panose="020B0604030504040204" pitchFamily="50" charset="-128"/>
              </a:rPr>
              <a:t>学校の授業がなく、朝からアフタースクールが開室している場合の主な登校方法や利用開始時間をご登録をお願いします。</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学校授業後に開校する日は「下校後」にチェックがつきます。</a:t>
            </a:r>
            <a:endParaRPr kumimoji="1" lang="en-US" altLang="ja-JP" sz="100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26D4F04C-879C-4AF0-A253-851F3ACF677E}"/>
              </a:ext>
            </a:extLst>
          </p:cNvPr>
          <p:cNvSpPr txBox="1"/>
          <p:nvPr/>
        </p:nvSpPr>
        <p:spPr>
          <a:xfrm>
            <a:off x="3922861" y="5243759"/>
            <a:ext cx="2780509" cy="400110"/>
          </a:xfrm>
          <a:prstGeom prst="rect">
            <a:avLst/>
          </a:prstGeom>
          <a:noFill/>
          <a:ln>
            <a:solidFill>
              <a:schemeClr val="accent4"/>
            </a:solidFill>
            <a:prstDash val="solid"/>
          </a:ln>
        </p:spPr>
        <p:txBody>
          <a:bodyPr wrap="square" rtlCol="0">
            <a:spAutoFit/>
          </a:bodyPr>
          <a:lstStyle/>
          <a:p>
            <a:r>
              <a:rPr kumimoji="1" lang="ja-JP" altLang="en-US" sz="1000" b="1" u="sng">
                <a:latin typeface="Meiryo UI" panose="020B0604030504040204" pitchFamily="50" charset="-128"/>
                <a:ea typeface="Meiryo UI" panose="020B0604030504040204" pitchFamily="50" charset="-128"/>
              </a:rPr>
              <a:t>下校方法・方面・利用終了時間</a:t>
            </a:r>
            <a:endParaRPr kumimoji="1" lang="en-US" altLang="ja-JP" sz="1000" b="1">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選択肢から選んでご登録ください。</a:t>
            </a:r>
            <a:endParaRPr kumimoji="1" lang="en-US" altLang="ja-JP" sz="100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D6359E93-EEB5-40CE-AA0C-6595A3F5663C}"/>
              </a:ext>
            </a:extLst>
          </p:cNvPr>
          <p:cNvPicPr>
            <a:picLocks noChangeAspect="1"/>
          </p:cNvPicPr>
          <p:nvPr/>
        </p:nvPicPr>
        <p:blipFill>
          <a:blip r:embed="rId2"/>
          <a:stretch>
            <a:fillRect/>
          </a:stretch>
        </p:blipFill>
        <p:spPr>
          <a:xfrm>
            <a:off x="413102" y="6793730"/>
            <a:ext cx="3094479" cy="1170222"/>
          </a:xfrm>
          <a:prstGeom prst="rect">
            <a:avLst/>
          </a:prstGeom>
        </p:spPr>
      </p:pic>
      <p:sp>
        <p:nvSpPr>
          <p:cNvPr id="8" name="正方形/長方形 7">
            <a:extLst>
              <a:ext uri="{FF2B5EF4-FFF2-40B4-BE49-F238E27FC236}">
                <a16:creationId xmlns:a16="http://schemas.microsoft.com/office/drawing/2014/main" id="{299D527A-4F22-473E-A80A-DCE24E994C51}"/>
              </a:ext>
            </a:extLst>
          </p:cNvPr>
          <p:cNvSpPr/>
          <p:nvPr/>
        </p:nvSpPr>
        <p:spPr>
          <a:xfrm>
            <a:off x="413102" y="2467132"/>
            <a:ext cx="3139459" cy="533215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814575C1-17B6-42D3-8F52-F3384DE86825}"/>
              </a:ext>
            </a:extLst>
          </p:cNvPr>
          <p:cNvSpPr txBox="1"/>
          <p:nvPr/>
        </p:nvSpPr>
        <p:spPr>
          <a:xfrm>
            <a:off x="407086" y="7973830"/>
            <a:ext cx="4754828" cy="400110"/>
          </a:xfrm>
          <a:prstGeom prst="rect">
            <a:avLst/>
          </a:prstGeom>
          <a:noFill/>
        </p:spPr>
        <p:txBody>
          <a:bodyPr wrap="none" rtlCol="0">
            <a:spAutoFit/>
          </a:bodyPr>
          <a:lstStyle/>
          <a:p>
            <a:r>
              <a:rPr kumimoji="1" lang="ja-JP" altLang="en-US" sz="1000">
                <a:latin typeface="Meiryo UI" panose="020B0604030504040204" pitchFamily="50" charset="-128"/>
                <a:ea typeface="Meiryo UI" panose="020B0604030504040204" pitchFamily="50" charset="-128"/>
              </a:rPr>
              <a:t>４．すべての入力が完了したら「予約確認」をクリックすると確認画面が表示されます。</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　　　最後に「予約登録」を押してください。予約が登録されるとメッセージが表示されます。</a:t>
            </a:r>
            <a:endParaRPr kumimoji="1" lang="en-US" altLang="ja-JP" sz="1000">
              <a:latin typeface="Meiryo UI" panose="020B0604030504040204" pitchFamily="50" charset="-128"/>
              <a:ea typeface="Meiryo UI" panose="020B0604030504040204" pitchFamily="50" charset="-128"/>
            </a:endParaRPr>
          </a:p>
        </p:txBody>
      </p:sp>
      <p:pic>
        <p:nvPicPr>
          <p:cNvPr id="19" name="図 18">
            <a:extLst>
              <a:ext uri="{FF2B5EF4-FFF2-40B4-BE49-F238E27FC236}">
                <a16:creationId xmlns:a16="http://schemas.microsoft.com/office/drawing/2014/main" id="{4052D62C-9365-4B71-B26A-833F3365B2EE}"/>
              </a:ext>
            </a:extLst>
          </p:cNvPr>
          <p:cNvPicPr>
            <a:picLocks noChangeAspect="1"/>
          </p:cNvPicPr>
          <p:nvPr/>
        </p:nvPicPr>
        <p:blipFill>
          <a:blip r:embed="rId3"/>
          <a:stretch>
            <a:fillRect/>
          </a:stretch>
        </p:blipFill>
        <p:spPr>
          <a:xfrm>
            <a:off x="501264" y="2496321"/>
            <a:ext cx="2971897" cy="3583637"/>
          </a:xfrm>
          <a:prstGeom prst="rect">
            <a:avLst/>
          </a:prstGeom>
        </p:spPr>
      </p:pic>
      <p:sp>
        <p:nvSpPr>
          <p:cNvPr id="32" name="テキスト ボックス 31">
            <a:extLst>
              <a:ext uri="{FF2B5EF4-FFF2-40B4-BE49-F238E27FC236}">
                <a16:creationId xmlns:a16="http://schemas.microsoft.com/office/drawing/2014/main" id="{BC583364-5B3E-4230-9201-53A4F08712D4}"/>
              </a:ext>
            </a:extLst>
          </p:cNvPr>
          <p:cNvSpPr txBox="1"/>
          <p:nvPr/>
        </p:nvSpPr>
        <p:spPr>
          <a:xfrm>
            <a:off x="3916088" y="6028062"/>
            <a:ext cx="2780509" cy="1169551"/>
          </a:xfrm>
          <a:prstGeom prst="rect">
            <a:avLst/>
          </a:prstGeom>
          <a:noFill/>
          <a:ln>
            <a:solidFill>
              <a:schemeClr val="accent4"/>
            </a:solidFill>
            <a:prstDash val="solid"/>
          </a:ln>
        </p:spPr>
        <p:txBody>
          <a:bodyPr wrap="square" rtlCol="0">
            <a:spAutoFit/>
          </a:bodyPr>
          <a:lstStyle/>
          <a:p>
            <a:r>
              <a:rPr kumimoji="1" lang="ja-JP" altLang="en-US" sz="1000" b="1" u="sng">
                <a:latin typeface="Meiryo UI" panose="020B0604030504040204" pitchFamily="50" charset="-128"/>
                <a:ea typeface="Meiryo UI" panose="020B0604030504040204" pitchFamily="50" charset="-128"/>
              </a:rPr>
              <a:t>同時に開催されるプログラム</a:t>
            </a:r>
            <a:endParaRPr kumimoji="1" lang="en-US" altLang="ja-JP" sz="1000" b="1" u="sng">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この日に開催されるプログラムがある場合、スポット予約と一緒に予約することができます。</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プログラムの内容をご確認のうえ「まとめて予約」にチェックをしてください。</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（この日に開催するプログラムがない場合は表示されません）</a:t>
            </a:r>
            <a:endParaRPr kumimoji="1" lang="en-US" altLang="ja-JP" sz="1000">
              <a:latin typeface="Meiryo UI" panose="020B0604030504040204" pitchFamily="50" charset="-128"/>
              <a:ea typeface="Meiryo UI" panose="020B0604030504040204" pitchFamily="50" charset="-128"/>
            </a:endParaRPr>
          </a:p>
        </p:txBody>
      </p:sp>
      <p:cxnSp>
        <p:nvCxnSpPr>
          <p:cNvPr id="36" name="直線矢印コネクタ 35">
            <a:extLst>
              <a:ext uri="{FF2B5EF4-FFF2-40B4-BE49-F238E27FC236}">
                <a16:creationId xmlns:a16="http://schemas.microsoft.com/office/drawing/2014/main" id="{63391F50-F0DD-47F4-88C1-A0FFB3784F20}"/>
              </a:ext>
            </a:extLst>
          </p:cNvPr>
          <p:cNvCxnSpPr>
            <a:cxnSpLocks/>
          </p:cNvCxnSpPr>
          <p:nvPr/>
        </p:nvCxnSpPr>
        <p:spPr>
          <a:xfrm flipH="1" flipV="1">
            <a:off x="2021305" y="6220960"/>
            <a:ext cx="1882753"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1A59FE49-40E9-4EC4-A31C-CF59941A2BA0}"/>
              </a:ext>
            </a:extLst>
          </p:cNvPr>
          <p:cNvSpPr txBox="1"/>
          <p:nvPr/>
        </p:nvSpPr>
        <p:spPr>
          <a:xfrm>
            <a:off x="3916088" y="2870699"/>
            <a:ext cx="2780509" cy="861774"/>
          </a:xfrm>
          <a:prstGeom prst="rect">
            <a:avLst/>
          </a:prstGeom>
          <a:noFill/>
          <a:ln>
            <a:solidFill>
              <a:schemeClr val="accent4"/>
            </a:solidFill>
            <a:prstDash val="solid"/>
          </a:ln>
        </p:spPr>
        <p:txBody>
          <a:bodyPr wrap="square" rtlCol="0">
            <a:spAutoFit/>
          </a:bodyPr>
          <a:lstStyle/>
          <a:p>
            <a:r>
              <a:rPr kumimoji="1" lang="ja-JP" altLang="en-US" sz="1000" b="1" u="sng">
                <a:latin typeface="Meiryo UI" panose="020B0604030504040204" pitchFamily="50" charset="-128"/>
                <a:ea typeface="Meiryo UI" panose="020B0604030504040204" pitchFamily="50" charset="-128"/>
              </a:rPr>
              <a:t>お弁当を予約注文する</a:t>
            </a:r>
            <a:endParaRPr kumimoji="1" lang="en-US" altLang="ja-JP" sz="1000" b="1" u="sng">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ご予約日にお弁当を注文することができる場合のみチェックができます。</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スポット利用とあわせてお弁当の予約注文を希望する場合はチェックしてください。</a:t>
            </a:r>
            <a:endParaRPr kumimoji="1" lang="en-US" altLang="ja-JP" sz="1000">
              <a:latin typeface="Meiryo UI" panose="020B0604030504040204" pitchFamily="50" charset="-128"/>
              <a:ea typeface="Meiryo UI" panose="020B0604030504040204" pitchFamily="50" charset="-128"/>
            </a:endParaRPr>
          </a:p>
        </p:txBody>
      </p:sp>
      <p:cxnSp>
        <p:nvCxnSpPr>
          <p:cNvPr id="24" name="直線矢印コネクタ 23">
            <a:extLst>
              <a:ext uri="{FF2B5EF4-FFF2-40B4-BE49-F238E27FC236}">
                <a16:creationId xmlns:a16="http://schemas.microsoft.com/office/drawing/2014/main" id="{E90FCDDD-9FC9-4952-8907-8455550AA895}"/>
              </a:ext>
            </a:extLst>
          </p:cNvPr>
          <p:cNvCxnSpPr>
            <a:cxnSpLocks/>
            <a:stCxn id="22" idx="1"/>
          </p:cNvCxnSpPr>
          <p:nvPr/>
        </p:nvCxnSpPr>
        <p:spPr>
          <a:xfrm flipH="1">
            <a:off x="1280160" y="3301586"/>
            <a:ext cx="2635928" cy="8030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図 11">
            <a:extLst>
              <a:ext uri="{FF2B5EF4-FFF2-40B4-BE49-F238E27FC236}">
                <a16:creationId xmlns:a16="http://schemas.microsoft.com/office/drawing/2014/main" id="{1D9A3666-1844-49CC-A6F2-54F0B3C3E967}"/>
              </a:ext>
            </a:extLst>
          </p:cNvPr>
          <p:cNvPicPr>
            <a:picLocks noChangeAspect="1"/>
          </p:cNvPicPr>
          <p:nvPr/>
        </p:nvPicPr>
        <p:blipFill>
          <a:blip r:embed="rId4"/>
          <a:stretch>
            <a:fillRect/>
          </a:stretch>
        </p:blipFill>
        <p:spPr>
          <a:xfrm>
            <a:off x="509087" y="8575500"/>
            <a:ext cx="2781443" cy="774740"/>
          </a:xfrm>
          <a:prstGeom prst="rect">
            <a:avLst/>
          </a:prstGeom>
          <a:ln>
            <a:solidFill>
              <a:schemeClr val="bg2"/>
            </a:solidFill>
          </a:ln>
        </p:spPr>
      </p:pic>
      <p:sp>
        <p:nvSpPr>
          <p:cNvPr id="14" name="正方形/長方形 13">
            <a:extLst>
              <a:ext uri="{FF2B5EF4-FFF2-40B4-BE49-F238E27FC236}">
                <a16:creationId xmlns:a16="http://schemas.microsoft.com/office/drawing/2014/main" id="{A0339420-9B0B-4A88-BBF1-177FC9FBBD48}"/>
              </a:ext>
            </a:extLst>
          </p:cNvPr>
          <p:cNvSpPr/>
          <p:nvPr/>
        </p:nvSpPr>
        <p:spPr>
          <a:xfrm>
            <a:off x="1342505" y="2747356"/>
            <a:ext cx="4572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820DE7C8-4CB6-43D4-8FE6-73E55331A537}"/>
              </a:ext>
            </a:extLst>
          </p:cNvPr>
          <p:cNvSpPr txBox="1"/>
          <p:nvPr/>
        </p:nvSpPr>
        <p:spPr>
          <a:xfrm>
            <a:off x="1090332" y="2685310"/>
            <a:ext cx="302049" cy="169277"/>
          </a:xfrm>
          <a:prstGeom prst="rect">
            <a:avLst/>
          </a:prstGeom>
          <a:noFill/>
        </p:spPr>
        <p:txBody>
          <a:bodyPr wrap="square" rIns="0" rtlCol="0">
            <a:spAutoFit/>
          </a:bodyPr>
          <a:lstStyle/>
          <a:p>
            <a:pPr algn="r"/>
            <a:r>
              <a:rPr kumimoji="1" lang="en-US" altLang="ja-JP" sz="500"/>
              <a:t>19</a:t>
            </a:r>
            <a:endParaRPr kumimoji="1" lang="ja-JP" altLang="en-US" sz="500"/>
          </a:p>
        </p:txBody>
      </p:sp>
      <p:grpSp>
        <p:nvGrpSpPr>
          <p:cNvPr id="16" name="グループ化 15">
            <a:extLst>
              <a:ext uri="{FF2B5EF4-FFF2-40B4-BE49-F238E27FC236}">
                <a16:creationId xmlns:a16="http://schemas.microsoft.com/office/drawing/2014/main" id="{C9BEF601-D63A-4BB8-BC0D-23007CD69A0E}"/>
              </a:ext>
            </a:extLst>
          </p:cNvPr>
          <p:cNvGrpSpPr/>
          <p:nvPr/>
        </p:nvGrpSpPr>
        <p:grpSpPr>
          <a:xfrm>
            <a:off x="458082" y="5134565"/>
            <a:ext cx="3015079" cy="1558868"/>
            <a:chOff x="458082" y="5134565"/>
            <a:chExt cx="3015079" cy="1558868"/>
          </a:xfrm>
        </p:grpSpPr>
        <p:pic>
          <p:nvPicPr>
            <p:cNvPr id="6" name="図 5">
              <a:extLst>
                <a:ext uri="{FF2B5EF4-FFF2-40B4-BE49-F238E27FC236}">
                  <a16:creationId xmlns:a16="http://schemas.microsoft.com/office/drawing/2014/main" id="{D06469AF-EB3F-4B8D-BACB-52EC767604A1}"/>
                </a:ext>
              </a:extLst>
            </p:cNvPr>
            <p:cNvPicPr>
              <a:picLocks noChangeAspect="1"/>
            </p:cNvPicPr>
            <p:nvPr/>
          </p:nvPicPr>
          <p:blipFill>
            <a:blip r:embed="rId5"/>
            <a:stretch>
              <a:fillRect/>
            </a:stretch>
          </p:blipFill>
          <p:spPr>
            <a:xfrm>
              <a:off x="481995" y="6113429"/>
              <a:ext cx="2991166" cy="580004"/>
            </a:xfrm>
            <a:prstGeom prst="rect">
              <a:avLst/>
            </a:prstGeom>
          </p:spPr>
        </p:pic>
        <p:pic>
          <p:nvPicPr>
            <p:cNvPr id="3" name="図 2">
              <a:extLst>
                <a:ext uri="{FF2B5EF4-FFF2-40B4-BE49-F238E27FC236}">
                  <a16:creationId xmlns:a16="http://schemas.microsoft.com/office/drawing/2014/main" id="{96C8B6BE-7F48-4B38-9691-49C30BBC0693}"/>
                </a:ext>
              </a:extLst>
            </p:cNvPr>
            <p:cNvPicPr>
              <a:picLocks noChangeAspect="1"/>
            </p:cNvPicPr>
            <p:nvPr/>
          </p:nvPicPr>
          <p:blipFill>
            <a:blip r:embed="rId6"/>
            <a:stretch>
              <a:fillRect/>
            </a:stretch>
          </p:blipFill>
          <p:spPr>
            <a:xfrm>
              <a:off x="490087" y="5134565"/>
              <a:ext cx="2964074" cy="761332"/>
            </a:xfrm>
            <a:prstGeom prst="rect">
              <a:avLst/>
            </a:prstGeom>
          </p:spPr>
        </p:pic>
        <p:sp>
          <p:nvSpPr>
            <p:cNvPr id="5" name="正方形/長方形 4">
              <a:extLst>
                <a:ext uri="{FF2B5EF4-FFF2-40B4-BE49-F238E27FC236}">
                  <a16:creationId xmlns:a16="http://schemas.microsoft.com/office/drawing/2014/main" id="{AB0CE2BE-8CA6-4B28-A380-5A592D983F13}"/>
                </a:ext>
              </a:extLst>
            </p:cNvPr>
            <p:cNvSpPr/>
            <p:nvPr/>
          </p:nvSpPr>
          <p:spPr>
            <a:xfrm>
              <a:off x="561009" y="5255285"/>
              <a:ext cx="587513" cy="1074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2FA57EE3-FB61-4D1A-9706-017E6F5DCC10}"/>
                </a:ext>
              </a:extLst>
            </p:cNvPr>
            <p:cNvSpPr txBox="1"/>
            <p:nvPr/>
          </p:nvSpPr>
          <p:spPr>
            <a:xfrm>
              <a:off x="481609" y="5243759"/>
              <a:ext cx="490330" cy="169277"/>
            </a:xfrm>
            <a:prstGeom prst="rect">
              <a:avLst/>
            </a:prstGeom>
            <a:noFill/>
          </p:spPr>
          <p:txBody>
            <a:bodyPr wrap="square" rtlCol="0">
              <a:spAutoFit/>
            </a:bodyPr>
            <a:lstStyle/>
            <a:p>
              <a:r>
                <a:rPr kumimoji="1" lang="ja-JP" altLang="en-US" sz="500">
                  <a:solidFill>
                    <a:schemeClr val="tx1">
                      <a:lumMod val="50000"/>
                      <a:lumOff val="50000"/>
                    </a:schemeClr>
                  </a:solidFill>
                  <a:latin typeface="BIZ UDPゴシック" panose="020B0400000000000000" pitchFamily="50" charset="-128"/>
                  <a:ea typeface="BIZ UDPゴシック" panose="020B0400000000000000" pitchFamily="50" charset="-128"/>
                </a:rPr>
                <a:t>随伴</a:t>
              </a:r>
            </a:p>
          </p:txBody>
        </p:sp>
        <p:sp>
          <p:nvSpPr>
            <p:cNvPr id="10" name="正方形/長方形 9">
              <a:extLst>
                <a:ext uri="{FF2B5EF4-FFF2-40B4-BE49-F238E27FC236}">
                  <a16:creationId xmlns:a16="http://schemas.microsoft.com/office/drawing/2014/main" id="{839F0D2A-5238-4E1A-B6D4-A43EE00762ED}"/>
                </a:ext>
              </a:extLst>
            </p:cNvPr>
            <p:cNvSpPr/>
            <p:nvPr/>
          </p:nvSpPr>
          <p:spPr>
            <a:xfrm>
              <a:off x="561009" y="5513332"/>
              <a:ext cx="490330" cy="1012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94111061-04C6-47EC-B200-988191F29F79}"/>
                </a:ext>
              </a:extLst>
            </p:cNvPr>
            <p:cNvSpPr txBox="1"/>
            <p:nvPr/>
          </p:nvSpPr>
          <p:spPr>
            <a:xfrm>
              <a:off x="482584" y="5484015"/>
              <a:ext cx="665938" cy="169277"/>
            </a:xfrm>
            <a:prstGeom prst="rect">
              <a:avLst/>
            </a:prstGeom>
            <a:noFill/>
          </p:spPr>
          <p:txBody>
            <a:bodyPr wrap="square" rtlCol="0">
              <a:spAutoFit/>
            </a:bodyPr>
            <a:lstStyle/>
            <a:p>
              <a:r>
                <a:rPr kumimoji="1" lang="ja-JP" altLang="en-US" sz="500">
                  <a:solidFill>
                    <a:schemeClr val="tx1">
                      <a:lumMod val="50000"/>
                      <a:lumOff val="50000"/>
                    </a:schemeClr>
                  </a:solidFill>
                  <a:latin typeface="BIZ UDPゴシック" panose="020B0400000000000000" pitchFamily="50" charset="-128"/>
                  <a:ea typeface="BIZ UDPゴシック" panose="020B0400000000000000" pitchFamily="50" charset="-128"/>
                </a:rPr>
                <a:t>小田急鵠沼海岸</a:t>
              </a:r>
            </a:p>
          </p:txBody>
        </p:sp>
        <p:sp>
          <p:nvSpPr>
            <p:cNvPr id="11" name="正方形/長方形 10">
              <a:extLst>
                <a:ext uri="{FF2B5EF4-FFF2-40B4-BE49-F238E27FC236}">
                  <a16:creationId xmlns:a16="http://schemas.microsoft.com/office/drawing/2014/main" id="{B34C8699-D55F-43EE-B06D-7F594C5A15EA}"/>
                </a:ext>
              </a:extLst>
            </p:cNvPr>
            <p:cNvSpPr/>
            <p:nvPr/>
          </p:nvSpPr>
          <p:spPr>
            <a:xfrm>
              <a:off x="561009" y="5773530"/>
              <a:ext cx="216452" cy="81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E632EB77-9EB1-4041-9245-6E70F6E0ABB9}"/>
                </a:ext>
              </a:extLst>
            </p:cNvPr>
            <p:cNvSpPr txBox="1"/>
            <p:nvPr/>
          </p:nvSpPr>
          <p:spPr>
            <a:xfrm>
              <a:off x="483706" y="5744426"/>
              <a:ext cx="490330" cy="169277"/>
            </a:xfrm>
            <a:prstGeom prst="rect">
              <a:avLst/>
            </a:prstGeom>
            <a:noFill/>
          </p:spPr>
          <p:txBody>
            <a:bodyPr wrap="square" rtlCol="0">
              <a:spAutoFit/>
            </a:bodyPr>
            <a:lstStyle/>
            <a:p>
              <a:r>
                <a:rPr kumimoji="1" lang="en-US" altLang="ja-JP" sz="500"/>
                <a:t>17:00</a:t>
              </a:r>
              <a:endParaRPr kumimoji="1" lang="ja-JP" altLang="en-US" sz="500"/>
            </a:p>
          </p:txBody>
        </p:sp>
        <p:sp>
          <p:nvSpPr>
            <p:cNvPr id="26" name="テキスト ボックス 25">
              <a:extLst>
                <a:ext uri="{FF2B5EF4-FFF2-40B4-BE49-F238E27FC236}">
                  <a16:creationId xmlns:a16="http://schemas.microsoft.com/office/drawing/2014/main" id="{515077A0-2E75-44E5-BD4A-D450233A5C1B}"/>
                </a:ext>
              </a:extLst>
            </p:cNvPr>
            <p:cNvSpPr txBox="1"/>
            <p:nvPr/>
          </p:nvSpPr>
          <p:spPr>
            <a:xfrm>
              <a:off x="540810" y="5516730"/>
              <a:ext cx="857575" cy="107722"/>
            </a:xfrm>
            <a:prstGeom prst="rect">
              <a:avLst/>
            </a:prstGeom>
            <a:solidFill>
              <a:schemeClr val="bg1"/>
            </a:solidFill>
          </p:spPr>
          <p:txBody>
            <a:bodyPr wrap="square" rtlCol="0">
              <a:spAutoFit/>
            </a:bodyPr>
            <a:lstStyle/>
            <a:p>
              <a:endParaRPr kumimoji="1" lang="ja-JP" altLang="en-US" sz="100"/>
            </a:p>
          </p:txBody>
        </p:sp>
        <p:sp>
          <p:nvSpPr>
            <p:cNvPr id="27" name="テキスト ボックス 26">
              <a:extLst>
                <a:ext uri="{FF2B5EF4-FFF2-40B4-BE49-F238E27FC236}">
                  <a16:creationId xmlns:a16="http://schemas.microsoft.com/office/drawing/2014/main" id="{652DCCE9-6359-48AA-B094-C9B390729547}"/>
                </a:ext>
              </a:extLst>
            </p:cNvPr>
            <p:cNvSpPr txBox="1"/>
            <p:nvPr/>
          </p:nvSpPr>
          <p:spPr>
            <a:xfrm>
              <a:off x="458082" y="5480661"/>
              <a:ext cx="857575" cy="184666"/>
            </a:xfrm>
            <a:prstGeom prst="rect">
              <a:avLst/>
            </a:prstGeom>
            <a:noFill/>
          </p:spPr>
          <p:txBody>
            <a:bodyPr wrap="square" rtlCol="0">
              <a:spAutoFit/>
            </a:bodyPr>
            <a:lstStyle/>
            <a:p>
              <a:r>
                <a:rPr kumimoji="1" lang="ja-JP" altLang="en-US" sz="600"/>
                <a:t>〇△駅</a:t>
              </a:r>
            </a:p>
          </p:txBody>
        </p:sp>
        <p:sp>
          <p:nvSpPr>
            <p:cNvPr id="29" name="テキスト ボックス 28">
              <a:extLst>
                <a:ext uri="{FF2B5EF4-FFF2-40B4-BE49-F238E27FC236}">
                  <a16:creationId xmlns:a16="http://schemas.microsoft.com/office/drawing/2014/main" id="{737B1781-EAE6-4FE6-87D4-7133206A5520}"/>
                </a:ext>
              </a:extLst>
            </p:cNvPr>
            <p:cNvSpPr txBox="1"/>
            <p:nvPr/>
          </p:nvSpPr>
          <p:spPr>
            <a:xfrm>
              <a:off x="524427" y="5761023"/>
              <a:ext cx="857575" cy="107722"/>
            </a:xfrm>
            <a:prstGeom prst="rect">
              <a:avLst/>
            </a:prstGeom>
            <a:solidFill>
              <a:schemeClr val="bg1"/>
            </a:solidFill>
          </p:spPr>
          <p:txBody>
            <a:bodyPr wrap="square" rtlCol="0">
              <a:spAutoFit/>
            </a:bodyPr>
            <a:lstStyle/>
            <a:p>
              <a:endParaRPr kumimoji="1" lang="ja-JP" altLang="en-US" sz="100"/>
            </a:p>
          </p:txBody>
        </p:sp>
        <p:sp>
          <p:nvSpPr>
            <p:cNvPr id="28" name="テキスト ボックス 27">
              <a:extLst>
                <a:ext uri="{FF2B5EF4-FFF2-40B4-BE49-F238E27FC236}">
                  <a16:creationId xmlns:a16="http://schemas.microsoft.com/office/drawing/2014/main" id="{D2D71445-EF7B-4954-A165-BBF185409A8F}"/>
                </a:ext>
              </a:extLst>
            </p:cNvPr>
            <p:cNvSpPr txBox="1"/>
            <p:nvPr/>
          </p:nvSpPr>
          <p:spPr>
            <a:xfrm>
              <a:off x="501264" y="5724271"/>
              <a:ext cx="857575" cy="200055"/>
            </a:xfrm>
            <a:prstGeom prst="rect">
              <a:avLst/>
            </a:prstGeom>
            <a:noFill/>
          </p:spPr>
          <p:txBody>
            <a:bodyPr wrap="square" rtlCol="0">
              <a:spAutoFit/>
            </a:bodyPr>
            <a:lstStyle/>
            <a:p>
              <a:r>
                <a:rPr kumimoji="1" lang="en-US" altLang="ja-JP" sz="700"/>
                <a:t>17</a:t>
              </a:r>
              <a:r>
                <a:rPr kumimoji="1" lang="ja-JP" altLang="en-US" sz="700"/>
                <a:t>：</a:t>
              </a:r>
              <a:r>
                <a:rPr kumimoji="1" lang="en-US" altLang="ja-JP" sz="700"/>
                <a:t>30</a:t>
              </a:r>
              <a:endParaRPr kumimoji="1" lang="ja-JP" altLang="en-US" sz="700"/>
            </a:p>
          </p:txBody>
        </p:sp>
      </p:grpSp>
    </p:spTree>
    <p:extLst>
      <p:ext uri="{BB962C8B-B14F-4D97-AF65-F5344CB8AC3E}">
        <p14:creationId xmlns:p14="http://schemas.microsoft.com/office/powerpoint/2010/main" val="2572141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EA333A3B-AED5-4335-ABEC-F1731BB8F6E0}"/>
              </a:ext>
            </a:extLst>
          </p:cNvPr>
          <p:cNvPicPr>
            <a:picLocks noChangeAspect="1"/>
          </p:cNvPicPr>
          <p:nvPr/>
        </p:nvPicPr>
        <p:blipFill>
          <a:blip r:embed="rId2"/>
          <a:stretch>
            <a:fillRect/>
          </a:stretch>
        </p:blipFill>
        <p:spPr>
          <a:xfrm>
            <a:off x="471488" y="2270324"/>
            <a:ext cx="3387574" cy="1480674"/>
          </a:xfrm>
          <a:prstGeom prst="rect">
            <a:avLst/>
          </a:prstGeom>
        </p:spPr>
      </p:pic>
      <p:sp>
        <p:nvSpPr>
          <p:cNvPr id="2" name="タイトル 1">
            <a:extLst>
              <a:ext uri="{FF2B5EF4-FFF2-40B4-BE49-F238E27FC236}">
                <a16:creationId xmlns:a16="http://schemas.microsoft.com/office/drawing/2014/main" id="{89D316C1-FE4B-4331-B304-D6F976820E48}"/>
              </a:ext>
            </a:extLst>
          </p:cNvPr>
          <p:cNvSpPr>
            <a:spLocks noGrp="1"/>
          </p:cNvSpPr>
          <p:nvPr>
            <p:ph type="title"/>
          </p:nvPr>
        </p:nvSpPr>
        <p:spPr/>
        <p:txBody>
          <a:bodyPr/>
          <a:lstStyle/>
          <a:p>
            <a:r>
              <a:rPr lang="ja-JP" altLang="en-US">
                <a:latin typeface="Meiryo UI" panose="020B0604030504040204" pitchFamily="50" charset="-128"/>
                <a:ea typeface="Meiryo UI" panose="020B0604030504040204" pitchFamily="50" charset="-128"/>
              </a:rPr>
              <a:t>３．</a:t>
            </a:r>
            <a:r>
              <a:rPr lang="ja-JP" altLang="en-US"/>
              <a:t>アフタースクールの利用予約</a:t>
            </a:r>
            <a:endParaRPr kumimoji="1" lang="ja-JP" altLang="en-US"/>
          </a:p>
        </p:txBody>
      </p:sp>
      <p:sp>
        <p:nvSpPr>
          <p:cNvPr id="13" name="正方形/長方形 12">
            <a:extLst>
              <a:ext uri="{FF2B5EF4-FFF2-40B4-BE49-F238E27FC236}">
                <a16:creationId xmlns:a16="http://schemas.microsoft.com/office/drawing/2014/main" id="{F62A6034-CD53-4630-A427-0BE54EB75873}"/>
              </a:ext>
            </a:extLst>
          </p:cNvPr>
          <p:cNvSpPr/>
          <p:nvPr/>
        </p:nvSpPr>
        <p:spPr>
          <a:xfrm>
            <a:off x="458082" y="1106563"/>
            <a:ext cx="6072187" cy="845004"/>
          </a:xfrm>
          <a:prstGeom prst="rect">
            <a:avLst/>
          </a:prstGeom>
          <a:solidFill>
            <a:srgbClr val="B9EDEB"/>
          </a:solidFill>
        </p:spPr>
        <p:style>
          <a:lnRef idx="1">
            <a:schemeClr val="accent1"/>
          </a:lnRef>
          <a:fillRef idx="2">
            <a:schemeClr val="accent1"/>
          </a:fillRef>
          <a:effectRef idx="1">
            <a:schemeClr val="accent1"/>
          </a:effectRef>
          <a:fontRef idx="minor">
            <a:schemeClr val="dk1"/>
          </a:fontRef>
        </p:style>
        <p:txBody>
          <a:bodyPr rtlCol="0" anchor="t"/>
          <a:lstStyle/>
          <a:p>
            <a:r>
              <a:rPr kumimoji="1" lang="ja-JP" altLang="en-US" sz="1200" b="1">
                <a:latin typeface="Meiryo UI" panose="020B0604030504040204" pitchFamily="50" charset="-128"/>
                <a:ea typeface="Meiryo UI" panose="020B0604030504040204" pitchFamily="50" charset="-128"/>
              </a:rPr>
              <a:t>（３）日々の予約内容の確認・変更（欠席連絡・スポットキャンセル・お弁当の申込</a:t>
            </a:r>
            <a:r>
              <a:rPr kumimoji="1" lang="en-US" altLang="ja-JP" sz="1200" b="1">
                <a:latin typeface="Meiryo UI" panose="020B0604030504040204" pitchFamily="50" charset="-128"/>
                <a:ea typeface="Meiryo UI" panose="020B0604030504040204" pitchFamily="50" charset="-128"/>
              </a:rPr>
              <a:t>/</a:t>
            </a:r>
            <a:r>
              <a:rPr kumimoji="1" lang="ja-JP" altLang="en-US" sz="1200" b="1">
                <a:latin typeface="Meiryo UI" panose="020B0604030504040204" pitchFamily="50" charset="-128"/>
                <a:ea typeface="Meiryo UI" panose="020B0604030504040204" pitchFamily="50" charset="-128"/>
              </a:rPr>
              <a:t>変更）</a:t>
            </a:r>
            <a:endParaRPr kumimoji="1" lang="en-US" altLang="ja-JP" sz="1200" b="1">
              <a:latin typeface="Meiryo UI" panose="020B0604030504040204" pitchFamily="50" charset="-128"/>
              <a:ea typeface="Meiryo UI" panose="020B0604030504040204" pitchFamily="50" charset="-128"/>
            </a:endParaRPr>
          </a:p>
          <a:p>
            <a:endParaRPr kumimoji="1" lang="en-US" altLang="ja-JP" sz="1200" b="1">
              <a:latin typeface="Meiryo UI" panose="020B0604030504040204" pitchFamily="50" charset="-128"/>
              <a:ea typeface="Meiryo UI" panose="020B0604030504040204" pitchFamily="50" charset="-128"/>
              <a:cs typeface="Myanmar Text" panose="020B0502040204020203" pitchFamily="34" charset="0"/>
            </a:endParaRPr>
          </a:p>
          <a:p>
            <a:r>
              <a:rPr kumimoji="1" lang="ja-JP" altLang="en-US" sz="1200">
                <a:latin typeface="Meiryo UI" panose="020B0604030504040204" pitchFamily="50" charset="-128"/>
                <a:ea typeface="Meiryo UI" panose="020B0604030504040204" pitchFamily="50" charset="-128"/>
                <a:cs typeface="Myanmar Text" panose="020B0502040204020203" pitchFamily="34" charset="0"/>
              </a:rPr>
              <a:t>日ごとの申込内容を確認・変更したい場合や欠席のご連絡は、ホーム画面の予約一覧から確認いただくことができます。</a:t>
            </a:r>
            <a:endParaRPr kumimoji="1" lang="en-US" altLang="ja-JP" sz="1200">
              <a:latin typeface="Meiryo UI" panose="020B0604030504040204" pitchFamily="50" charset="-128"/>
              <a:ea typeface="Meiryo UI" panose="020B0604030504040204" pitchFamily="50" charset="-128"/>
              <a:cs typeface="Myanmar Text" panose="020B0502040204020203" pitchFamily="34" charset="0"/>
            </a:endParaRPr>
          </a:p>
        </p:txBody>
      </p:sp>
      <p:pic>
        <p:nvPicPr>
          <p:cNvPr id="5" name="図 4">
            <a:extLst>
              <a:ext uri="{FF2B5EF4-FFF2-40B4-BE49-F238E27FC236}">
                <a16:creationId xmlns:a16="http://schemas.microsoft.com/office/drawing/2014/main" id="{F379DE70-1AC5-4B64-8E59-DE99ACD31ED4}"/>
              </a:ext>
            </a:extLst>
          </p:cNvPr>
          <p:cNvPicPr>
            <a:picLocks noChangeAspect="1"/>
          </p:cNvPicPr>
          <p:nvPr/>
        </p:nvPicPr>
        <p:blipFill>
          <a:blip r:embed="rId3"/>
          <a:stretch>
            <a:fillRect/>
          </a:stretch>
        </p:blipFill>
        <p:spPr>
          <a:xfrm>
            <a:off x="365136" y="4069976"/>
            <a:ext cx="3388365" cy="2807233"/>
          </a:xfrm>
          <a:prstGeom prst="rect">
            <a:avLst/>
          </a:prstGeom>
        </p:spPr>
      </p:pic>
      <p:sp>
        <p:nvSpPr>
          <p:cNvPr id="21" name="正方形/長方形 20">
            <a:extLst>
              <a:ext uri="{FF2B5EF4-FFF2-40B4-BE49-F238E27FC236}">
                <a16:creationId xmlns:a16="http://schemas.microsoft.com/office/drawing/2014/main" id="{2D146B44-4EFE-4C0F-AD3D-4F8892744446}"/>
              </a:ext>
            </a:extLst>
          </p:cNvPr>
          <p:cNvSpPr/>
          <p:nvPr/>
        </p:nvSpPr>
        <p:spPr>
          <a:xfrm>
            <a:off x="458082" y="2379775"/>
            <a:ext cx="633051" cy="1081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583A8853-DD08-49FD-BC65-7E9EC387A90A}"/>
              </a:ext>
            </a:extLst>
          </p:cNvPr>
          <p:cNvSpPr/>
          <p:nvPr/>
        </p:nvSpPr>
        <p:spPr>
          <a:xfrm>
            <a:off x="1898263" y="2265474"/>
            <a:ext cx="495912" cy="1651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3EB72418-640A-41DA-97AF-CC639F52D2B3}"/>
              </a:ext>
            </a:extLst>
          </p:cNvPr>
          <p:cNvSpPr txBox="1"/>
          <p:nvPr/>
        </p:nvSpPr>
        <p:spPr>
          <a:xfrm>
            <a:off x="3956405" y="2263236"/>
            <a:ext cx="2664512" cy="400110"/>
          </a:xfrm>
          <a:prstGeom prst="rect">
            <a:avLst/>
          </a:prstGeom>
          <a:noFill/>
        </p:spPr>
        <p:txBody>
          <a:bodyPr wrap="none" rtlCol="0">
            <a:spAutoFit/>
          </a:bodyPr>
          <a:lstStyle/>
          <a:p>
            <a:r>
              <a:rPr kumimoji="1" lang="ja-JP" altLang="en-US" sz="1000">
                <a:latin typeface="Meiryo UI" panose="020B0604030504040204" pitchFamily="50" charset="-128"/>
                <a:ea typeface="Meiryo UI" panose="020B0604030504040204" pitchFamily="50" charset="-128"/>
              </a:rPr>
              <a:t>１． メニュー→ホームを選択するか、画面上部の</a:t>
            </a:r>
            <a:br>
              <a:rPr kumimoji="1" lang="en-US" altLang="ja-JP" sz="1000">
                <a:latin typeface="Meiryo UI" panose="020B0604030504040204" pitchFamily="50" charset="-128"/>
                <a:ea typeface="Meiryo UI" panose="020B0604030504040204" pitchFamily="50" charset="-128"/>
              </a:rPr>
            </a:br>
            <a:r>
              <a:rPr kumimoji="1" lang="ja-JP" altLang="en-US" sz="1000">
                <a:latin typeface="Meiryo UI" panose="020B0604030504040204" pitchFamily="50" charset="-128"/>
                <a:ea typeface="Meiryo UI" panose="020B0604030504040204" pitchFamily="50" charset="-128"/>
              </a:rPr>
              <a:t>　　　 放課後</a:t>
            </a:r>
            <a:r>
              <a:rPr kumimoji="1" lang="en-US" altLang="ja-JP" sz="1000">
                <a:latin typeface="Meiryo UI" panose="020B0604030504040204" pitchFamily="50" charset="-128"/>
                <a:ea typeface="Meiryo UI" panose="020B0604030504040204" pitchFamily="50" charset="-128"/>
              </a:rPr>
              <a:t>Plat</a:t>
            </a:r>
            <a:r>
              <a:rPr kumimoji="1" lang="ja-JP" altLang="en-US" sz="1000">
                <a:latin typeface="Meiryo UI" panose="020B0604030504040204" pitchFamily="50" charset="-128"/>
                <a:ea typeface="Meiryo UI" panose="020B0604030504040204" pitchFamily="50" charset="-128"/>
              </a:rPr>
              <a:t>のロゴをクリック</a:t>
            </a:r>
            <a:endParaRPr kumimoji="1" lang="en-US" altLang="ja-JP" sz="100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DA8173D7-9E79-4263-80D3-71E8013A8510}"/>
              </a:ext>
            </a:extLst>
          </p:cNvPr>
          <p:cNvSpPr txBox="1"/>
          <p:nvPr/>
        </p:nvSpPr>
        <p:spPr>
          <a:xfrm>
            <a:off x="3956405" y="4106210"/>
            <a:ext cx="2719014" cy="707886"/>
          </a:xfrm>
          <a:prstGeom prst="rect">
            <a:avLst/>
          </a:prstGeom>
          <a:noFill/>
        </p:spPr>
        <p:txBody>
          <a:bodyPr wrap="none" rtlCol="0">
            <a:spAutoFit/>
          </a:bodyPr>
          <a:lstStyle/>
          <a:p>
            <a:r>
              <a:rPr kumimoji="1" lang="ja-JP" altLang="en-US" sz="1000">
                <a:latin typeface="Meiryo UI" panose="020B0604030504040204" pitchFamily="50" charset="-128"/>
                <a:ea typeface="Meiryo UI" panose="020B0604030504040204" pitchFamily="50" charset="-128"/>
              </a:rPr>
              <a:t>２．予約した月を選択すると、画面に予約一覧が</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　　　表示されます。</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　　　 </a:t>
            </a:r>
            <a:r>
              <a:rPr kumimoji="1" lang="en-US" altLang="ja-JP" sz="1000">
                <a:latin typeface="Meiryo UI" panose="020B0604030504040204" pitchFamily="50" charset="-128"/>
                <a:ea typeface="Meiryo UI" panose="020B0604030504040204" pitchFamily="50" charset="-128"/>
              </a:rPr>
              <a:t>(PC</a:t>
            </a:r>
            <a:r>
              <a:rPr kumimoji="1" lang="ja-JP" altLang="en-US" sz="1000">
                <a:latin typeface="Meiryo UI" panose="020B0604030504040204" pitchFamily="50" charset="-128"/>
                <a:ea typeface="Meiryo UI" panose="020B0604030504040204" pitchFamily="50" charset="-128"/>
              </a:rPr>
              <a:t>の場合：画面右側に表示</a:t>
            </a:r>
            <a:r>
              <a:rPr kumimoji="1" lang="en-US" altLang="ja-JP" sz="1000">
                <a:latin typeface="Meiryo UI" panose="020B0604030504040204" pitchFamily="50" charset="-128"/>
                <a:ea typeface="Meiryo UI" panose="020B0604030504040204" pitchFamily="50" charset="-128"/>
              </a:rPr>
              <a:t>)</a:t>
            </a:r>
          </a:p>
          <a:p>
            <a:r>
              <a:rPr kumimoji="1" lang="en-US" altLang="ja-JP" sz="1000">
                <a:latin typeface="Meiryo UI" panose="020B0604030504040204" pitchFamily="50" charset="-128"/>
                <a:ea typeface="Meiryo UI" panose="020B0604030504040204" pitchFamily="50" charset="-128"/>
              </a:rPr>
              <a:t>     </a:t>
            </a:r>
            <a:r>
              <a:rPr kumimoji="1" lang="ja-JP" altLang="en-US" sz="1000">
                <a:latin typeface="Meiryo UI" panose="020B0604030504040204" pitchFamily="50" charset="-128"/>
                <a:ea typeface="Meiryo UI" panose="020B0604030504040204" pitchFamily="50" charset="-128"/>
              </a:rPr>
              <a:t>（スマートフォンの場合お知らせの下に表示）</a:t>
            </a:r>
            <a:endParaRPr kumimoji="1" lang="en-US" altLang="ja-JP" sz="100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6DAB1C3D-13DD-4D65-8FE6-7BEBBCE205E9}"/>
              </a:ext>
            </a:extLst>
          </p:cNvPr>
          <p:cNvPicPr>
            <a:picLocks noChangeAspect="1"/>
          </p:cNvPicPr>
          <p:nvPr/>
        </p:nvPicPr>
        <p:blipFill>
          <a:blip r:embed="rId4"/>
          <a:stretch>
            <a:fillRect/>
          </a:stretch>
        </p:blipFill>
        <p:spPr>
          <a:xfrm>
            <a:off x="555654" y="7653976"/>
            <a:ext cx="4574458" cy="1227704"/>
          </a:xfrm>
          <a:prstGeom prst="rect">
            <a:avLst/>
          </a:prstGeom>
          <a:ln>
            <a:solidFill>
              <a:schemeClr val="bg2"/>
            </a:solidFill>
          </a:ln>
        </p:spPr>
      </p:pic>
      <p:sp>
        <p:nvSpPr>
          <p:cNvPr id="30" name="テキスト ボックス 29">
            <a:extLst>
              <a:ext uri="{FF2B5EF4-FFF2-40B4-BE49-F238E27FC236}">
                <a16:creationId xmlns:a16="http://schemas.microsoft.com/office/drawing/2014/main" id="{6A645B6E-D5C0-4136-8229-6035A87B569B}"/>
              </a:ext>
            </a:extLst>
          </p:cNvPr>
          <p:cNvSpPr txBox="1"/>
          <p:nvPr/>
        </p:nvSpPr>
        <p:spPr>
          <a:xfrm>
            <a:off x="3956405" y="5478974"/>
            <a:ext cx="2780509" cy="707886"/>
          </a:xfrm>
          <a:prstGeom prst="rect">
            <a:avLst/>
          </a:prstGeom>
          <a:noFill/>
          <a:ln>
            <a:solidFill>
              <a:schemeClr val="accent4"/>
            </a:solidFill>
            <a:prstDash val="solid"/>
          </a:ln>
        </p:spPr>
        <p:txBody>
          <a:bodyPr wrap="square" rtlCol="0">
            <a:spAutoFit/>
          </a:bodyPr>
          <a:lstStyle/>
          <a:p>
            <a:r>
              <a:rPr kumimoji="1" lang="ja-JP" altLang="en-US" sz="1000" b="1" u="sng">
                <a:latin typeface="Meiryo UI" panose="020B0604030504040204" pitchFamily="50" charset="-128"/>
                <a:ea typeface="Meiryo UI" panose="020B0604030504040204" pitchFamily="50" charset="-128"/>
              </a:rPr>
              <a:t>変更</a:t>
            </a:r>
            <a:endParaRPr kumimoji="1" lang="en-US" altLang="ja-JP" sz="1000" b="1" u="sng">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予約した日の登下校時間・登下校の方法、お弁当予約注文の変更を行いたい場合は、表示された日の変更ボタンを押して、変更内容を表示させます。</a:t>
            </a:r>
            <a:endParaRPr kumimoji="1" lang="en-US" altLang="ja-JP" sz="100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4D14901B-53C7-4C3A-AA65-F818687F0A13}"/>
              </a:ext>
            </a:extLst>
          </p:cNvPr>
          <p:cNvSpPr txBox="1"/>
          <p:nvPr/>
        </p:nvSpPr>
        <p:spPr>
          <a:xfrm>
            <a:off x="3956405" y="6338305"/>
            <a:ext cx="2780509" cy="553998"/>
          </a:xfrm>
          <a:prstGeom prst="rect">
            <a:avLst/>
          </a:prstGeom>
          <a:noFill/>
          <a:ln>
            <a:solidFill>
              <a:schemeClr val="accent4"/>
            </a:solidFill>
            <a:prstDash val="solid"/>
          </a:ln>
        </p:spPr>
        <p:txBody>
          <a:bodyPr wrap="square" rtlCol="0">
            <a:spAutoFit/>
          </a:bodyPr>
          <a:lstStyle/>
          <a:p>
            <a:r>
              <a:rPr kumimoji="1" lang="ja-JP" altLang="en-US" sz="1000" b="1" u="sng">
                <a:latin typeface="Meiryo UI" panose="020B0604030504040204" pitchFamily="50" charset="-128"/>
                <a:ea typeface="Meiryo UI" panose="020B0604030504040204" pitchFamily="50" charset="-128"/>
              </a:rPr>
              <a:t>欠席・キャンセル</a:t>
            </a:r>
            <a:endParaRPr kumimoji="1" lang="en-US" altLang="ja-JP" sz="1000" b="1" u="sng">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特定の日のみ欠席する場合や、スポット利用をキャンセルする場合に「欠席」をクリックしてください。</a:t>
            </a:r>
            <a:endParaRPr kumimoji="1" lang="en-US" altLang="ja-JP" sz="100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FEA9490F-995A-43D1-A7BA-86BB4F97573D}"/>
              </a:ext>
            </a:extLst>
          </p:cNvPr>
          <p:cNvSpPr txBox="1"/>
          <p:nvPr/>
        </p:nvSpPr>
        <p:spPr>
          <a:xfrm>
            <a:off x="457476" y="7407755"/>
            <a:ext cx="3486852" cy="246221"/>
          </a:xfrm>
          <a:prstGeom prst="rect">
            <a:avLst/>
          </a:prstGeom>
          <a:noFill/>
        </p:spPr>
        <p:txBody>
          <a:bodyPr wrap="none" rtlCol="0">
            <a:spAutoFit/>
          </a:bodyPr>
          <a:lstStyle/>
          <a:p>
            <a:r>
              <a:rPr kumimoji="1" lang="en-US" altLang="ja-JP" sz="1000">
                <a:latin typeface="Meiryo UI" panose="020B0604030504040204" pitchFamily="50" charset="-128"/>
                <a:ea typeface="Meiryo UI" panose="020B0604030504040204" pitchFamily="50" charset="-128"/>
              </a:rPr>
              <a:t>※</a:t>
            </a:r>
            <a:r>
              <a:rPr kumimoji="1" lang="ja-JP" altLang="en-US" sz="1000">
                <a:latin typeface="Meiryo UI" panose="020B0604030504040204" pitchFamily="50" charset="-128"/>
                <a:ea typeface="Meiryo UI" panose="020B0604030504040204" pitchFamily="50" charset="-128"/>
              </a:rPr>
              <a:t>予約一覧に表示されているアイコンの凡例は以下の通りです。</a:t>
            </a:r>
            <a:endParaRPr kumimoji="1" lang="en-US" altLang="ja-JP" sz="100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471CC0E9-151F-43ED-A324-D934F2B52E56}"/>
              </a:ext>
            </a:extLst>
          </p:cNvPr>
          <p:cNvSpPr/>
          <p:nvPr/>
        </p:nvSpPr>
        <p:spPr>
          <a:xfrm>
            <a:off x="906651" y="4223288"/>
            <a:ext cx="184482" cy="122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5CB1BD2F-7C4F-4EE8-87F5-2C0661A43D52}"/>
              </a:ext>
            </a:extLst>
          </p:cNvPr>
          <p:cNvSpPr txBox="1"/>
          <p:nvPr/>
        </p:nvSpPr>
        <p:spPr>
          <a:xfrm>
            <a:off x="821866" y="4200041"/>
            <a:ext cx="338554" cy="184666"/>
          </a:xfrm>
          <a:prstGeom prst="rect">
            <a:avLst/>
          </a:prstGeom>
          <a:noFill/>
        </p:spPr>
        <p:txBody>
          <a:bodyPr wrap="square" rtlCol="0">
            <a:spAutoFit/>
          </a:bodyPr>
          <a:lstStyle/>
          <a:p>
            <a:r>
              <a:rPr kumimoji="1" lang="en-US" altLang="ja-JP" sz="600"/>
              <a:t>××</a:t>
            </a:r>
            <a:endParaRPr kumimoji="1" lang="ja-JP" altLang="en-US" sz="600"/>
          </a:p>
        </p:txBody>
      </p:sp>
      <p:pic>
        <p:nvPicPr>
          <p:cNvPr id="7" name="図 6">
            <a:extLst>
              <a:ext uri="{FF2B5EF4-FFF2-40B4-BE49-F238E27FC236}">
                <a16:creationId xmlns:a16="http://schemas.microsoft.com/office/drawing/2014/main" id="{09CE0E40-9A2F-4142-90F8-D12996D03061}"/>
              </a:ext>
            </a:extLst>
          </p:cNvPr>
          <p:cNvPicPr>
            <a:picLocks noChangeAspect="1"/>
          </p:cNvPicPr>
          <p:nvPr/>
        </p:nvPicPr>
        <p:blipFill>
          <a:blip r:embed="rId5"/>
          <a:stretch>
            <a:fillRect/>
          </a:stretch>
        </p:blipFill>
        <p:spPr>
          <a:xfrm>
            <a:off x="389076" y="4357883"/>
            <a:ext cx="3364425" cy="2534420"/>
          </a:xfrm>
          <a:prstGeom prst="rect">
            <a:avLst/>
          </a:prstGeom>
        </p:spPr>
      </p:pic>
      <p:sp>
        <p:nvSpPr>
          <p:cNvPr id="4" name="テキスト ボックス 3">
            <a:extLst>
              <a:ext uri="{FF2B5EF4-FFF2-40B4-BE49-F238E27FC236}">
                <a16:creationId xmlns:a16="http://schemas.microsoft.com/office/drawing/2014/main" id="{F8CC4588-A901-4E9B-A007-2BB03C97DE39}"/>
              </a:ext>
            </a:extLst>
          </p:cNvPr>
          <p:cNvSpPr txBox="1"/>
          <p:nvPr/>
        </p:nvSpPr>
        <p:spPr>
          <a:xfrm>
            <a:off x="1537252" y="4840911"/>
            <a:ext cx="1166192" cy="200055"/>
          </a:xfrm>
          <a:prstGeom prst="rect">
            <a:avLst/>
          </a:prstGeom>
          <a:solidFill>
            <a:schemeClr val="bg1"/>
          </a:solidFill>
        </p:spPr>
        <p:txBody>
          <a:bodyPr wrap="square" rtlCol="0">
            <a:spAutoFit/>
          </a:bodyPr>
          <a:lstStyle/>
          <a:p>
            <a:r>
              <a:rPr kumimoji="1" lang="ja-JP" altLang="en-US" sz="600">
                <a:latin typeface="BIZ UDPゴシック" panose="020B0400000000000000" pitchFamily="50" charset="-128"/>
                <a:ea typeface="BIZ UDPゴシック" panose="020B0400000000000000" pitchFamily="50" charset="-128"/>
              </a:rPr>
              <a:t>〇△駅</a:t>
            </a:r>
            <a:r>
              <a:rPr kumimoji="1" lang="ja-JP" altLang="en-US" sz="700">
                <a:latin typeface="BIZ UDPゴシック" panose="020B0400000000000000" pitchFamily="50" charset="-128"/>
                <a:ea typeface="BIZ UDPゴシック" panose="020B0400000000000000" pitchFamily="50" charset="-128"/>
              </a:rPr>
              <a:t> </a:t>
            </a:r>
            <a:r>
              <a:rPr kumimoji="1" lang="en-US" altLang="ja-JP" sz="600">
                <a:latin typeface="BIZ UDPゴシック" panose="020B0400000000000000" pitchFamily="50" charset="-128"/>
                <a:ea typeface="BIZ UDPゴシック" panose="020B0400000000000000" pitchFamily="50" charset="-128"/>
              </a:rPr>
              <a:t>17:30</a:t>
            </a:r>
            <a:endParaRPr kumimoji="1" lang="ja-JP" altLang="en-US" sz="60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A0C1DA97-0A10-4D43-97C7-C14BE3731016}"/>
              </a:ext>
            </a:extLst>
          </p:cNvPr>
          <p:cNvSpPr txBox="1"/>
          <p:nvPr/>
        </p:nvSpPr>
        <p:spPr>
          <a:xfrm>
            <a:off x="1539458" y="5465969"/>
            <a:ext cx="1166192" cy="200055"/>
          </a:xfrm>
          <a:prstGeom prst="rect">
            <a:avLst/>
          </a:prstGeom>
          <a:solidFill>
            <a:schemeClr val="bg1"/>
          </a:solidFill>
        </p:spPr>
        <p:txBody>
          <a:bodyPr wrap="square" rtlCol="0">
            <a:spAutoFit/>
          </a:bodyPr>
          <a:lstStyle/>
          <a:p>
            <a:r>
              <a:rPr kumimoji="1" lang="ja-JP" altLang="en-US" sz="600">
                <a:latin typeface="BIZ UDPゴシック" panose="020B0400000000000000" pitchFamily="50" charset="-128"/>
                <a:ea typeface="BIZ UDPゴシック" panose="020B0400000000000000" pitchFamily="50" charset="-128"/>
              </a:rPr>
              <a:t>〇△駅</a:t>
            </a:r>
            <a:r>
              <a:rPr kumimoji="1" lang="ja-JP" altLang="en-US" sz="700">
                <a:latin typeface="BIZ UDPゴシック" panose="020B0400000000000000" pitchFamily="50" charset="-128"/>
                <a:ea typeface="BIZ UDPゴシック" panose="020B0400000000000000" pitchFamily="50" charset="-128"/>
              </a:rPr>
              <a:t> </a:t>
            </a:r>
            <a:r>
              <a:rPr kumimoji="1" lang="en-US" altLang="ja-JP" sz="600">
                <a:latin typeface="BIZ UDPゴシック" panose="020B0400000000000000" pitchFamily="50" charset="-128"/>
                <a:ea typeface="BIZ UDPゴシック" panose="020B0400000000000000" pitchFamily="50" charset="-128"/>
              </a:rPr>
              <a:t>17:30</a:t>
            </a:r>
            <a:endParaRPr kumimoji="1" lang="ja-JP" altLang="en-US" sz="60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79B1B531-0148-4705-ADA3-EC0731010E0D}"/>
              </a:ext>
            </a:extLst>
          </p:cNvPr>
          <p:cNvSpPr txBox="1"/>
          <p:nvPr/>
        </p:nvSpPr>
        <p:spPr>
          <a:xfrm>
            <a:off x="1535041" y="6094801"/>
            <a:ext cx="1166192" cy="200055"/>
          </a:xfrm>
          <a:prstGeom prst="rect">
            <a:avLst/>
          </a:prstGeom>
          <a:solidFill>
            <a:schemeClr val="bg1"/>
          </a:solidFill>
        </p:spPr>
        <p:txBody>
          <a:bodyPr wrap="square" rtlCol="0">
            <a:spAutoFit/>
          </a:bodyPr>
          <a:lstStyle/>
          <a:p>
            <a:r>
              <a:rPr kumimoji="1" lang="ja-JP" altLang="en-US" sz="600">
                <a:latin typeface="BIZ UDPゴシック" panose="020B0400000000000000" pitchFamily="50" charset="-128"/>
                <a:ea typeface="BIZ UDPゴシック" panose="020B0400000000000000" pitchFamily="50" charset="-128"/>
              </a:rPr>
              <a:t>〇△駅</a:t>
            </a:r>
            <a:r>
              <a:rPr kumimoji="1" lang="ja-JP" altLang="en-US" sz="700">
                <a:latin typeface="BIZ UDPゴシック" panose="020B0400000000000000" pitchFamily="50" charset="-128"/>
                <a:ea typeface="BIZ UDPゴシック" panose="020B0400000000000000" pitchFamily="50" charset="-128"/>
              </a:rPr>
              <a:t> </a:t>
            </a:r>
            <a:r>
              <a:rPr kumimoji="1" lang="en-US" altLang="ja-JP" sz="600">
                <a:latin typeface="BIZ UDPゴシック" panose="020B0400000000000000" pitchFamily="50" charset="-128"/>
                <a:ea typeface="BIZ UDPゴシック" panose="020B0400000000000000" pitchFamily="50" charset="-128"/>
              </a:rPr>
              <a:t>17:30</a:t>
            </a:r>
            <a:endParaRPr kumimoji="1" lang="ja-JP" altLang="en-US" sz="60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7B2466F3-7CA7-4185-A5D6-D0137DB063CB}"/>
              </a:ext>
            </a:extLst>
          </p:cNvPr>
          <p:cNvSpPr txBox="1"/>
          <p:nvPr/>
        </p:nvSpPr>
        <p:spPr>
          <a:xfrm>
            <a:off x="1535041" y="6711674"/>
            <a:ext cx="1166192" cy="200055"/>
          </a:xfrm>
          <a:prstGeom prst="rect">
            <a:avLst/>
          </a:prstGeom>
          <a:solidFill>
            <a:schemeClr val="bg1"/>
          </a:solidFill>
        </p:spPr>
        <p:txBody>
          <a:bodyPr wrap="square" rtlCol="0">
            <a:spAutoFit/>
          </a:bodyPr>
          <a:lstStyle/>
          <a:p>
            <a:r>
              <a:rPr kumimoji="1" lang="ja-JP" altLang="en-US" sz="600">
                <a:latin typeface="BIZ UDPゴシック" panose="020B0400000000000000" pitchFamily="50" charset="-128"/>
                <a:ea typeface="BIZ UDPゴシック" panose="020B0400000000000000" pitchFamily="50" charset="-128"/>
                <a:cs typeface="Arial" panose="020B0604020202020204" pitchFamily="34" charset="0"/>
              </a:rPr>
              <a:t>〇△駅</a:t>
            </a:r>
            <a:r>
              <a:rPr kumimoji="1" lang="ja-JP" altLang="en-US" sz="700">
                <a:latin typeface="BIZ UDPゴシック" panose="020B0400000000000000" pitchFamily="50" charset="-128"/>
                <a:ea typeface="BIZ UDPゴシック" panose="020B0400000000000000" pitchFamily="50" charset="-128"/>
              </a:rPr>
              <a:t> </a:t>
            </a:r>
            <a:r>
              <a:rPr kumimoji="1" lang="en-US" altLang="ja-JP" sz="600">
                <a:latin typeface="BIZ UDPゴシック" panose="020B0400000000000000" pitchFamily="50" charset="-128"/>
                <a:ea typeface="BIZ UDPゴシック" panose="020B0400000000000000" pitchFamily="50" charset="-128"/>
              </a:rPr>
              <a:t>17:30</a:t>
            </a:r>
            <a:endParaRPr kumimoji="1" lang="ja-JP" altLang="en-US" sz="600">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973B542E-F84C-465B-8F68-E496B0673A68}"/>
              </a:ext>
            </a:extLst>
          </p:cNvPr>
          <p:cNvSpPr/>
          <p:nvPr/>
        </p:nvSpPr>
        <p:spPr>
          <a:xfrm>
            <a:off x="1625600" y="4700104"/>
            <a:ext cx="534504" cy="68021"/>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8B18AAF2-FF84-4882-AD52-A7935A25A3DB}"/>
              </a:ext>
            </a:extLst>
          </p:cNvPr>
          <p:cNvSpPr txBox="1"/>
          <p:nvPr/>
        </p:nvSpPr>
        <p:spPr>
          <a:xfrm>
            <a:off x="1543879" y="4644338"/>
            <a:ext cx="1166192" cy="184666"/>
          </a:xfrm>
          <a:prstGeom prst="rect">
            <a:avLst/>
          </a:prstGeom>
          <a:solidFill>
            <a:schemeClr val="bg1">
              <a:lumMod val="95000"/>
            </a:schemeClr>
          </a:solidFill>
          <a:ln>
            <a:solidFill>
              <a:schemeClr val="bg1">
                <a:lumMod val="95000"/>
              </a:schemeClr>
            </a:solidFill>
          </a:ln>
        </p:spPr>
        <p:txBody>
          <a:bodyPr wrap="square" rtlCol="0">
            <a:spAutoFit/>
          </a:bodyPr>
          <a:lstStyle/>
          <a:p>
            <a:r>
              <a:rPr kumimoji="1" lang="ja-JP" altLang="en-US" sz="600">
                <a:latin typeface="BIZ UDPゴシック" panose="020B0400000000000000" pitchFamily="50" charset="-128"/>
                <a:ea typeface="BIZ UDPゴシック" panose="020B0400000000000000" pitchFamily="50" charset="-128"/>
              </a:rPr>
              <a:t>下校後～</a:t>
            </a:r>
            <a:r>
              <a:rPr kumimoji="1" lang="en-US" altLang="ja-JP" sz="600">
                <a:latin typeface="BIZ UDPゴシック" panose="020B0400000000000000" pitchFamily="50" charset="-128"/>
                <a:ea typeface="BIZ UDPゴシック" panose="020B0400000000000000" pitchFamily="50" charset="-128"/>
              </a:rPr>
              <a:t>17:30</a:t>
            </a:r>
            <a:endParaRPr kumimoji="1" lang="ja-JP" altLang="en-US" sz="60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D83D3B81-69B5-4455-B68B-15315F2DF175}"/>
              </a:ext>
            </a:extLst>
          </p:cNvPr>
          <p:cNvSpPr txBox="1"/>
          <p:nvPr/>
        </p:nvSpPr>
        <p:spPr>
          <a:xfrm>
            <a:off x="1538294" y="5275256"/>
            <a:ext cx="1166192" cy="184666"/>
          </a:xfrm>
          <a:prstGeom prst="rect">
            <a:avLst/>
          </a:prstGeom>
          <a:solidFill>
            <a:schemeClr val="bg1">
              <a:lumMod val="95000"/>
            </a:schemeClr>
          </a:solidFill>
          <a:ln>
            <a:solidFill>
              <a:schemeClr val="bg1">
                <a:lumMod val="95000"/>
              </a:schemeClr>
            </a:solidFill>
          </a:ln>
        </p:spPr>
        <p:txBody>
          <a:bodyPr wrap="square" rtlCol="0">
            <a:spAutoFit/>
          </a:bodyPr>
          <a:lstStyle/>
          <a:p>
            <a:r>
              <a:rPr kumimoji="1" lang="ja-JP" altLang="en-US" sz="600">
                <a:latin typeface="BIZ UDPゴシック" panose="020B0400000000000000" pitchFamily="50" charset="-128"/>
                <a:ea typeface="BIZ UDPゴシック" panose="020B0400000000000000" pitchFamily="50" charset="-128"/>
              </a:rPr>
              <a:t>下校後～</a:t>
            </a:r>
            <a:r>
              <a:rPr kumimoji="1" lang="en-US" altLang="ja-JP" sz="600">
                <a:latin typeface="BIZ UDPゴシック" panose="020B0400000000000000" pitchFamily="50" charset="-128"/>
                <a:ea typeface="BIZ UDPゴシック" panose="020B0400000000000000" pitchFamily="50" charset="-128"/>
              </a:rPr>
              <a:t>17:30</a:t>
            </a:r>
            <a:endParaRPr kumimoji="1" lang="ja-JP" altLang="en-US" sz="60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DB27FA89-02E3-4406-BA61-061E1157169B}"/>
              </a:ext>
            </a:extLst>
          </p:cNvPr>
          <p:cNvSpPr txBox="1"/>
          <p:nvPr/>
        </p:nvSpPr>
        <p:spPr>
          <a:xfrm>
            <a:off x="1554923" y="5885783"/>
            <a:ext cx="1166192" cy="184666"/>
          </a:xfrm>
          <a:prstGeom prst="rect">
            <a:avLst/>
          </a:prstGeom>
          <a:solidFill>
            <a:schemeClr val="bg1">
              <a:lumMod val="95000"/>
            </a:schemeClr>
          </a:solidFill>
          <a:ln>
            <a:solidFill>
              <a:schemeClr val="bg1">
                <a:lumMod val="95000"/>
              </a:schemeClr>
            </a:solidFill>
          </a:ln>
        </p:spPr>
        <p:txBody>
          <a:bodyPr wrap="square" rtlCol="0">
            <a:spAutoFit/>
          </a:bodyPr>
          <a:lstStyle/>
          <a:p>
            <a:r>
              <a:rPr kumimoji="1" lang="ja-JP" altLang="en-US" sz="600">
                <a:latin typeface="BIZ UDPゴシック" panose="020B0400000000000000" pitchFamily="50" charset="-128"/>
                <a:ea typeface="BIZ UDPゴシック" panose="020B0400000000000000" pitchFamily="50" charset="-128"/>
              </a:rPr>
              <a:t>下校後～</a:t>
            </a:r>
            <a:r>
              <a:rPr kumimoji="1" lang="en-US" altLang="ja-JP" sz="600">
                <a:latin typeface="BIZ UDPゴシック" panose="020B0400000000000000" pitchFamily="50" charset="-128"/>
                <a:ea typeface="BIZ UDPゴシック" panose="020B0400000000000000" pitchFamily="50" charset="-128"/>
              </a:rPr>
              <a:t>17:30</a:t>
            </a:r>
            <a:endParaRPr kumimoji="1" lang="ja-JP" altLang="en-US" sz="60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89346F0F-78CB-4E85-AEEB-B3D3E2D02F14}"/>
              </a:ext>
            </a:extLst>
          </p:cNvPr>
          <p:cNvSpPr txBox="1"/>
          <p:nvPr/>
        </p:nvSpPr>
        <p:spPr>
          <a:xfrm>
            <a:off x="1546086" y="6497429"/>
            <a:ext cx="1166192" cy="184666"/>
          </a:xfrm>
          <a:prstGeom prst="rect">
            <a:avLst/>
          </a:prstGeom>
          <a:solidFill>
            <a:schemeClr val="bg1">
              <a:lumMod val="95000"/>
            </a:schemeClr>
          </a:solidFill>
          <a:ln>
            <a:solidFill>
              <a:schemeClr val="bg1">
                <a:lumMod val="95000"/>
              </a:schemeClr>
            </a:solidFill>
          </a:ln>
        </p:spPr>
        <p:txBody>
          <a:bodyPr wrap="square" rtlCol="0">
            <a:spAutoFit/>
          </a:bodyPr>
          <a:lstStyle/>
          <a:p>
            <a:r>
              <a:rPr kumimoji="1" lang="ja-JP" altLang="en-US" sz="600">
                <a:latin typeface="BIZ UDPゴシック" panose="020B0400000000000000" pitchFamily="50" charset="-128"/>
                <a:ea typeface="BIZ UDPゴシック" panose="020B0400000000000000" pitchFamily="50" charset="-128"/>
              </a:rPr>
              <a:t>下校後～</a:t>
            </a:r>
            <a:r>
              <a:rPr kumimoji="1" lang="en-US" altLang="ja-JP" sz="600">
                <a:latin typeface="BIZ UDPゴシック" panose="020B0400000000000000" pitchFamily="50" charset="-128"/>
                <a:ea typeface="BIZ UDPゴシック" panose="020B0400000000000000" pitchFamily="50" charset="-128"/>
              </a:rPr>
              <a:t>17:30</a:t>
            </a:r>
            <a:endParaRPr kumimoji="1" lang="ja-JP" altLang="en-US" sz="60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1FFF6378-493F-4833-ABA3-6817CD42F8C2}"/>
              </a:ext>
            </a:extLst>
          </p:cNvPr>
          <p:cNvSpPr txBox="1"/>
          <p:nvPr/>
        </p:nvSpPr>
        <p:spPr>
          <a:xfrm>
            <a:off x="1548298" y="5077239"/>
            <a:ext cx="1166192" cy="184666"/>
          </a:xfrm>
          <a:prstGeom prst="rect">
            <a:avLst/>
          </a:prstGeom>
          <a:solidFill>
            <a:schemeClr val="bg1"/>
          </a:solidFill>
        </p:spPr>
        <p:txBody>
          <a:bodyPr wrap="square" rtlCol="0">
            <a:spAutoFit/>
          </a:bodyPr>
          <a:lstStyle/>
          <a:p>
            <a:r>
              <a:rPr kumimoji="1" lang="ja-JP" altLang="en-US" sz="600">
                <a:latin typeface="BIZ UDPゴシック" panose="020B0400000000000000" pitchFamily="50" charset="-128"/>
                <a:ea typeface="BIZ UDPゴシック" panose="020B0400000000000000" pitchFamily="50" charset="-128"/>
              </a:rPr>
              <a:t>サイエンス１、</a:t>
            </a:r>
            <a:r>
              <a:rPr kumimoji="1" lang="en-US" altLang="ja-JP" sz="600">
                <a:latin typeface="BIZ UDPゴシック" panose="020B0400000000000000" pitchFamily="50" charset="-128"/>
                <a:ea typeface="BIZ UDPゴシック" panose="020B0400000000000000" pitchFamily="50" charset="-128"/>
              </a:rPr>
              <a:t>2</a:t>
            </a:r>
            <a:r>
              <a:rPr kumimoji="1" lang="ja-JP" altLang="en-US" sz="600">
                <a:latin typeface="BIZ UDPゴシック" panose="020B0400000000000000" pitchFamily="50" charset="-128"/>
                <a:ea typeface="BIZ UDPゴシック" panose="020B0400000000000000" pitchFamily="50" charset="-128"/>
              </a:rPr>
              <a:t>年</a:t>
            </a:r>
          </a:p>
        </p:txBody>
      </p:sp>
      <p:sp>
        <p:nvSpPr>
          <p:cNvPr id="34" name="テキスト ボックス 33">
            <a:extLst>
              <a:ext uri="{FF2B5EF4-FFF2-40B4-BE49-F238E27FC236}">
                <a16:creationId xmlns:a16="http://schemas.microsoft.com/office/drawing/2014/main" id="{9F00ED08-4893-421B-BE28-CA43415A2E3E}"/>
              </a:ext>
            </a:extLst>
          </p:cNvPr>
          <p:cNvSpPr txBox="1"/>
          <p:nvPr/>
        </p:nvSpPr>
        <p:spPr>
          <a:xfrm>
            <a:off x="1550508" y="6298647"/>
            <a:ext cx="1166192" cy="184666"/>
          </a:xfrm>
          <a:prstGeom prst="rect">
            <a:avLst/>
          </a:prstGeom>
          <a:solidFill>
            <a:schemeClr val="bg1"/>
          </a:solidFill>
        </p:spPr>
        <p:txBody>
          <a:bodyPr wrap="square" rtlCol="0">
            <a:spAutoFit/>
          </a:bodyPr>
          <a:lstStyle/>
          <a:p>
            <a:r>
              <a:rPr kumimoji="1" lang="ja-JP" altLang="en-US" sz="600">
                <a:latin typeface="BIZ UDPゴシック" panose="020B0400000000000000" pitchFamily="50" charset="-128"/>
                <a:ea typeface="BIZ UDPゴシック" panose="020B0400000000000000" pitchFamily="50" charset="-128"/>
              </a:rPr>
              <a:t>サイエンス１、</a:t>
            </a:r>
            <a:r>
              <a:rPr kumimoji="1" lang="en-US" altLang="ja-JP" sz="600">
                <a:latin typeface="BIZ UDPゴシック" panose="020B0400000000000000" pitchFamily="50" charset="-128"/>
                <a:ea typeface="BIZ UDPゴシック" panose="020B0400000000000000" pitchFamily="50" charset="-128"/>
              </a:rPr>
              <a:t>2</a:t>
            </a:r>
            <a:r>
              <a:rPr kumimoji="1" lang="ja-JP" altLang="en-US" sz="600">
                <a:latin typeface="BIZ UDPゴシック" panose="020B0400000000000000" pitchFamily="50" charset="-128"/>
                <a:ea typeface="BIZ UDPゴシック" panose="020B0400000000000000" pitchFamily="50" charset="-128"/>
              </a:rPr>
              <a:t>年</a:t>
            </a:r>
          </a:p>
        </p:txBody>
      </p:sp>
      <p:sp>
        <p:nvSpPr>
          <p:cNvPr id="32" name="テキスト ボックス 31">
            <a:extLst>
              <a:ext uri="{FF2B5EF4-FFF2-40B4-BE49-F238E27FC236}">
                <a16:creationId xmlns:a16="http://schemas.microsoft.com/office/drawing/2014/main" id="{A6965E5B-B85D-4CCD-8FA7-E85BD547BBB6}"/>
              </a:ext>
            </a:extLst>
          </p:cNvPr>
          <p:cNvSpPr txBox="1"/>
          <p:nvPr/>
        </p:nvSpPr>
        <p:spPr>
          <a:xfrm>
            <a:off x="1563398" y="5678306"/>
            <a:ext cx="1166192" cy="184666"/>
          </a:xfrm>
          <a:prstGeom prst="rect">
            <a:avLst/>
          </a:prstGeom>
          <a:solidFill>
            <a:schemeClr val="bg1"/>
          </a:solidFill>
        </p:spPr>
        <p:txBody>
          <a:bodyPr wrap="square" rtlCol="0">
            <a:spAutoFit/>
          </a:bodyPr>
          <a:lstStyle/>
          <a:p>
            <a:r>
              <a:rPr kumimoji="1" lang="ja-JP" altLang="en-US" sz="600">
                <a:latin typeface="BIZ UDPゴシック" panose="020B0400000000000000" pitchFamily="50" charset="-128"/>
                <a:ea typeface="BIZ UDPゴシック" panose="020B0400000000000000" pitchFamily="50" charset="-128"/>
              </a:rPr>
              <a:t>体操</a:t>
            </a:r>
          </a:p>
        </p:txBody>
      </p:sp>
    </p:spTree>
    <p:extLst>
      <p:ext uri="{BB962C8B-B14F-4D97-AF65-F5344CB8AC3E}">
        <p14:creationId xmlns:p14="http://schemas.microsoft.com/office/powerpoint/2010/main" val="2579153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4B9098-ECC8-42DD-81BE-69689F5191DF}"/>
              </a:ext>
            </a:extLst>
          </p:cNvPr>
          <p:cNvSpPr>
            <a:spLocks noGrp="1"/>
          </p:cNvSpPr>
          <p:nvPr>
            <p:ph type="title"/>
          </p:nvPr>
        </p:nvSpPr>
        <p:spPr>
          <a:xfrm>
            <a:off x="471488" y="527405"/>
            <a:ext cx="6072187" cy="401283"/>
          </a:xfrm>
        </p:spPr>
        <p:txBody>
          <a:bodyPr/>
          <a:lstStyle/>
          <a:p>
            <a:r>
              <a:rPr lang="ja-JP" altLang="en-US">
                <a:solidFill>
                  <a:schemeClr val="accent1"/>
                </a:solidFill>
              </a:rPr>
              <a:t>目次</a:t>
            </a:r>
            <a:endParaRPr kumimoji="1" lang="ja-JP" altLang="en-US">
              <a:solidFill>
                <a:schemeClr val="accent1"/>
              </a:solidFill>
            </a:endParaRPr>
          </a:p>
        </p:txBody>
      </p:sp>
      <p:sp>
        <p:nvSpPr>
          <p:cNvPr id="4" name="スライド番号プレースホルダー 3">
            <a:extLst>
              <a:ext uri="{FF2B5EF4-FFF2-40B4-BE49-F238E27FC236}">
                <a16:creationId xmlns:a16="http://schemas.microsoft.com/office/drawing/2014/main" id="{57D1857B-7E35-4B94-BCD9-E6D753272693}"/>
              </a:ext>
            </a:extLst>
          </p:cNvPr>
          <p:cNvSpPr>
            <a:spLocks noGrp="1"/>
          </p:cNvSpPr>
          <p:nvPr>
            <p:ph type="sldNum" sz="quarter" idx="12"/>
          </p:nvPr>
        </p:nvSpPr>
        <p:spPr/>
        <p:txBody>
          <a:bodyPr/>
          <a:lstStyle/>
          <a:p>
            <a:fld id="{9CB88E12-1A5E-4824-975F-6C2DF45271FF}" type="slidenum">
              <a:rPr kumimoji="1" lang="ja-JP" altLang="en-US" smtClean="0"/>
              <a:t>2</a:t>
            </a:fld>
            <a:endParaRPr kumimoji="1" lang="ja-JP" altLang="en-US"/>
          </a:p>
        </p:txBody>
      </p:sp>
      <p:sp>
        <p:nvSpPr>
          <p:cNvPr id="36" name="テキスト ボックス 35">
            <a:extLst>
              <a:ext uri="{FF2B5EF4-FFF2-40B4-BE49-F238E27FC236}">
                <a16:creationId xmlns:a16="http://schemas.microsoft.com/office/drawing/2014/main" id="{00DFEA54-A19B-4517-A024-E31B7834F05F}"/>
              </a:ext>
            </a:extLst>
          </p:cNvPr>
          <p:cNvSpPr txBox="1"/>
          <p:nvPr/>
        </p:nvSpPr>
        <p:spPr>
          <a:xfrm>
            <a:off x="471488" y="1095119"/>
            <a:ext cx="6072187" cy="4185761"/>
          </a:xfrm>
          <a:prstGeom prst="rect">
            <a:avLst/>
          </a:prstGeom>
          <a:noFill/>
          <a:ln>
            <a:noFill/>
            <a:prstDash val="dash"/>
          </a:ln>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yanmar Text" panose="020B0502040204020203" pitchFamily="34" charset="0"/>
              </a:rPr>
              <a:t>１．「放課後</a:t>
            </a:r>
            <a:r>
              <a:rPr lang="en-US" altLang="ja-JP" sz="1400" dirty="0">
                <a:latin typeface="Meiryo UI" panose="020B0604030504040204" pitchFamily="50" charset="-128"/>
                <a:ea typeface="Meiryo UI" panose="020B0604030504040204" pitchFamily="50" charset="-128"/>
                <a:cs typeface="Myanmar Text" panose="020B0502040204020203" pitchFamily="34" charset="0"/>
              </a:rPr>
              <a:t>Plat</a:t>
            </a:r>
            <a:r>
              <a:rPr lang="ja-JP" altLang="en-US" sz="1400" dirty="0">
                <a:latin typeface="Meiryo UI" panose="020B0604030504040204" pitchFamily="50" charset="-128"/>
                <a:ea typeface="Meiryo UI" panose="020B0604030504040204" pitchFamily="50" charset="-128"/>
                <a:cs typeface="Myanmar Text" panose="020B0502040204020203" pitchFamily="34" charset="0"/>
              </a:rPr>
              <a:t>」 への入会登録</a:t>
            </a:r>
            <a:endParaRPr lang="en-US" altLang="ja-JP" sz="1400" dirty="0">
              <a:latin typeface="Meiryo UI" panose="020B0604030504040204" pitchFamily="50" charset="-128"/>
              <a:ea typeface="Meiryo UI" panose="020B0604030504040204" pitchFamily="50" charset="-128"/>
              <a:cs typeface="Myanmar Text" panose="020B0502040204020203" pitchFamily="34" charset="0"/>
            </a:endParaRPr>
          </a:p>
          <a:p>
            <a:endParaRPr kumimoji="1" lang="en-US" altLang="ja-JP" sz="1400" dirty="0">
              <a:latin typeface="Meiryo UI" panose="020B0604030504040204" pitchFamily="50" charset="-128"/>
              <a:ea typeface="Meiryo UI" panose="020B0604030504040204" pitchFamily="50" charset="-128"/>
              <a:cs typeface="Myanmar Text" panose="020B0502040204020203" pitchFamily="34" charset="0"/>
            </a:endParaRPr>
          </a:p>
          <a:p>
            <a:r>
              <a:rPr kumimoji="1" lang="en-US" altLang="ja-JP" sz="1400" dirty="0">
                <a:latin typeface="Meiryo UI" panose="020B0604030504040204" pitchFamily="50" charset="-128"/>
                <a:ea typeface="Meiryo UI" panose="020B0604030504040204" pitchFamily="50" charset="-128"/>
                <a:cs typeface="Myanmar Text" panose="020B0502040204020203" pitchFamily="34" charset="0"/>
              </a:rPr>
              <a:t>	</a:t>
            </a:r>
            <a:r>
              <a:rPr kumimoji="1" lang="ja-JP" altLang="en-US" sz="1400" dirty="0">
                <a:latin typeface="Meiryo UI" panose="020B0604030504040204" pitchFamily="50" charset="-128"/>
                <a:ea typeface="Meiryo UI" panose="020B0604030504040204" pitchFamily="50" charset="-128"/>
                <a:cs typeface="Myanmar Text" panose="020B0502040204020203" pitchFamily="34" charset="0"/>
              </a:rPr>
              <a:t>（１）入会登録（保護者情報の登録）</a:t>
            </a:r>
            <a:endParaRPr kumimoji="1" lang="en-US" altLang="ja-JP" sz="1400" dirty="0">
              <a:latin typeface="Meiryo UI" panose="020B0604030504040204" pitchFamily="50" charset="-128"/>
              <a:ea typeface="Meiryo UI" panose="020B0604030504040204" pitchFamily="50" charset="-128"/>
              <a:cs typeface="Myanmar Text" panose="020B0502040204020203" pitchFamily="34" charset="0"/>
            </a:endParaRPr>
          </a:p>
          <a:p>
            <a:r>
              <a:rPr kumimoji="1" lang="ja-JP" altLang="en-US" sz="1400" dirty="0">
                <a:latin typeface="Meiryo UI" panose="020B0604030504040204" pitchFamily="50" charset="-128"/>
                <a:ea typeface="Meiryo UI" panose="020B0604030504040204" pitchFamily="50" charset="-128"/>
                <a:cs typeface="Myanmar Text" panose="020B0502040204020203" pitchFamily="34" charset="0"/>
              </a:rPr>
              <a:t>　　　　（２）本登録（パスワードの設定）</a:t>
            </a:r>
            <a:endParaRPr kumimoji="1" lang="en-US" altLang="ja-JP" sz="1400" dirty="0">
              <a:latin typeface="Meiryo UI" panose="020B0604030504040204" pitchFamily="50" charset="-128"/>
              <a:ea typeface="Meiryo UI" panose="020B0604030504040204" pitchFamily="50" charset="-128"/>
              <a:cs typeface="Myanmar Text" panose="020B0502040204020203" pitchFamily="34" charset="0"/>
            </a:endParaRPr>
          </a:p>
          <a:p>
            <a:r>
              <a:rPr kumimoji="1" lang="ja-JP" altLang="en-US" sz="1400" dirty="0">
                <a:latin typeface="Meiryo UI" panose="020B0604030504040204" pitchFamily="50" charset="-128"/>
                <a:ea typeface="Meiryo UI" panose="020B0604030504040204" pitchFamily="50" charset="-128"/>
                <a:cs typeface="Myanmar Text" panose="020B0502040204020203" pitchFamily="34" charset="0"/>
              </a:rPr>
              <a:t>　　　　（３）緊急連絡先の登録</a:t>
            </a:r>
            <a:endParaRPr kumimoji="1" lang="en-US" altLang="ja-JP" sz="1400" dirty="0">
              <a:latin typeface="Meiryo UI" panose="020B0604030504040204" pitchFamily="50" charset="-128"/>
              <a:ea typeface="Meiryo UI" panose="020B0604030504040204" pitchFamily="50" charset="-128"/>
              <a:cs typeface="Myanmar Text" panose="020B0502040204020203" pitchFamily="34" charset="0"/>
            </a:endParaRPr>
          </a:p>
          <a:p>
            <a:r>
              <a:rPr kumimoji="1" lang="ja-JP" altLang="en-US" sz="1400" dirty="0">
                <a:latin typeface="Meiryo UI" panose="020B0604030504040204" pitchFamily="50" charset="-128"/>
                <a:ea typeface="Meiryo UI" panose="020B0604030504040204" pitchFamily="50" charset="-128"/>
                <a:cs typeface="Myanmar Text" panose="020B0502040204020203" pitchFamily="34" charset="0"/>
              </a:rPr>
              <a:t>　　　　（４）お子さんの情報の登録</a:t>
            </a:r>
            <a:endParaRPr lang="en-US" altLang="ja-JP" sz="1400" dirty="0">
              <a:latin typeface="Meiryo UI" panose="020B0604030504040204" pitchFamily="50" charset="-128"/>
              <a:ea typeface="Meiryo UI" panose="020B0604030504040204" pitchFamily="50" charset="-128"/>
              <a:cs typeface="Myanmar Text" panose="020B0502040204020203" pitchFamily="34" charset="0"/>
            </a:endParaRPr>
          </a:p>
          <a:p>
            <a:r>
              <a:rPr kumimoji="1" lang="ja-JP" altLang="en-US" sz="1400" dirty="0">
                <a:latin typeface="Meiryo UI" panose="020B0604030504040204" pitchFamily="50" charset="-128"/>
                <a:ea typeface="Meiryo UI" panose="020B0604030504040204" pitchFamily="50" charset="-128"/>
              </a:rPr>
              <a:t>　　</a:t>
            </a:r>
            <a:endParaRPr kumimoji="1"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２．連絡帳（アフタースクールへの問合せ）</a:t>
            </a:r>
            <a:endParaRPr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３．アフタースクールの利用予約</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（１）レギュラー利用のお申込み／解約</a:t>
            </a:r>
          </a:p>
          <a:p>
            <a:r>
              <a:rPr kumimoji="1" lang="ja-JP" altLang="en-US" sz="1400" dirty="0">
                <a:latin typeface="Meiryo UI" panose="020B0604030504040204" pitchFamily="50" charset="-128"/>
                <a:ea typeface="Meiryo UI" panose="020B0604030504040204" pitchFamily="50" charset="-128"/>
              </a:rPr>
              <a:t>　　　　（２）スポット利用のお申込み</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（３）日々の予約内容の確認・変更</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（欠席連絡・スポットキャンセル・お弁当の申込</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変更）</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（４）定期プログラムの予約・解約</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（５）スペシャルプログラムの予約</a:t>
            </a:r>
          </a:p>
          <a:p>
            <a:endParaRPr kumimoji="1" lang="ja-JP" altLang="en-US"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４．</a:t>
            </a:r>
            <a:r>
              <a:rPr kumimoji="1" lang="en-US" altLang="ja-JP" sz="1400" dirty="0">
                <a:latin typeface="Meiryo UI" panose="020B0604030504040204" pitchFamily="50" charset="-128"/>
                <a:ea typeface="Meiryo UI" panose="020B0604030504040204" pitchFamily="50" charset="-128"/>
              </a:rPr>
              <a:t>FAQ</a:t>
            </a:r>
          </a:p>
          <a:p>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61317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8A1F657-8647-49D6-B9B3-5F43D8FBEE7A}"/>
              </a:ext>
            </a:extLst>
          </p:cNvPr>
          <p:cNvPicPr>
            <a:picLocks noChangeAspect="1"/>
          </p:cNvPicPr>
          <p:nvPr/>
        </p:nvPicPr>
        <p:blipFill>
          <a:blip r:embed="rId2"/>
          <a:stretch>
            <a:fillRect/>
          </a:stretch>
        </p:blipFill>
        <p:spPr>
          <a:xfrm>
            <a:off x="471488" y="2341444"/>
            <a:ext cx="3387348" cy="1480575"/>
          </a:xfrm>
          <a:prstGeom prst="rect">
            <a:avLst/>
          </a:prstGeom>
        </p:spPr>
      </p:pic>
      <p:sp>
        <p:nvSpPr>
          <p:cNvPr id="2" name="タイトル 1">
            <a:extLst>
              <a:ext uri="{FF2B5EF4-FFF2-40B4-BE49-F238E27FC236}">
                <a16:creationId xmlns:a16="http://schemas.microsoft.com/office/drawing/2014/main" id="{89D316C1-FE4B-4331-B304-D6F976820E48}"/>
              </a:ext>
            </a:extLst>
          </p:cNvPr>
          <p:cNvSpPr>
            <a:spLocks noGrp="1"/>
          </p:cNvSpPr>
          <p:nvPr>
            <p:ph type="title"/>
          </p:nvPr>
        </p:nvSpPr>
        <p:spPr/>
        <p:txBody>
          <a:bodyPr/>
          <a:lstStyle/>
          <a:p>
            <a:r>
              <a:rPr lang="ja-JP" altLang="en-US">
                <a:latin typeface="Meiryo UI" panose="020B0604030504040204" pitchFamily="50" charset="-128"/>
                <a:ea typeface="Meiryo UI" panose="020B0604030504040204" pitchFamily="50" charset="-128"/>
              </a:rPr>
              <a:t>３．</a:t>
            </a:r>
            <a:r>
              <a:rPr lang="ja-JP" altLang="en-US"/>
              <a:t>アフタースクールの利用予約</a:t>
            </a:r>
            <a:endParaRPr kumimoji="1" lang="ja-JP" altLang="en-US"/>
          </a:p>
        </p:txBody>
      </p:sp>
      <p:sp>
        <p:nvSpPr>
          <p:cNvPr id="13" name="正方形/長方形 12">
            <a:extLst>
              <a:ext uri="{FF2B5EF4-FFF2-40B4-BE49-F238E27FC236}">
                <a16:creationId xmlns:a16="http://schemas.microsoft.com/office/drawing/2014/main" id="{F62A6034-CD53-4630-A427-0BE54EB75873}"/>
              </a:ext>
            </a:extLst>
          </p:cNvPr>
          <p:cNvSpPr/>
          <p:nvPr/>
        </p:nvSpPr>
        <p:spPr>
          <a:xfrm>
            <a:off x="458082" y="1106563"/>
            <a:ext cx="6072187" cy="845004"/>
          </a:xfrm>
          <a:prstGeom prst="rect">
            <a:avLst/>
          </a:prstGeom>
          <a:solidFill>
            <a:srgbClr val="B9EDEB"/>
          </a:solidFill>
        </p:spPr>
        <p:style>
          <a:lnRef idx="1">
            <a:schemeClr val="accent1"/>
          </a:lnRef>
          <a:fillRef idx="2">
            <a:schemeClr val="accent1"/>
          </a:fillRef>
          <a:effectRef idx="1">
            <a:schemeClr val="accent1"/>
          </a:effectRef>
          <a:fontRef idx="minor">
            <a:schemeClr val="dk1"/>
          </a:fontRef>
        </p:style>
        <p:txBody>
          <a:bodyPr rtlCol="0" anchor="t"/>
          <a:lstStyle/>
          <a:p>
            <a:r>
              <a:rPr kumimoji="1" lang="ja-JP" altLang="en-US" sz="1200" b="1">
                <a:latin typeface="Meiryo UI" panose="020B0604030504040204" pitchFamily="50" charset="-128"/>
                <a:ea typeface="Meiryo UI" panose="020B0604030504040204" pitchFamily="50" charset="-128"/>
              </a:rPr>
              <a:t>（４）定期プログラムの予約・解約</a:t>
            </a:r>
            <a:endParaRPr kumimoji="1" lang="en-US" altLang="ja-JP" sz="1200" b="1">
              <a:latin typeface="Meiryo UI" panose="020B0604030504040204" pitchFamily="50" charset="-128"/>
              <a:ea typeface="Meiryo UI" panose="020B0604030504040204" pitchFamily="50" charset="-128"/>
            </a:endParaRPr>
          </a:p>
          <a:p>
            <a:endParaRPr kumimoji="1" lang="en-US" altLang="ja-JP" sz="1200" b="1">
              <a:latin typeface="Meiryo UI" panose="020B0604030504040204" pitchFamily="50" charset="-128"/>
              <a:ea typeface="Meiryo UI" panose="020B0604030504040204" pitchFamily="50" charset="-128"/>
              <a:cs typeface="Myanmar Text" panose="020B0502040204020203" pitchFamily="34" charset="0"/>
            </a:endParaRPr>
          </a:p>
          <a:p>
            <a:r>
              <a:rPr kumimoji="1" lang="ja-JP" altLang="en-US" sz="1200">
                <a:latin typeface="Meiryo UI" panose="020B0604030504040204" pitchFamily="50" charset="-128"/>
                <a:ea typeface="Meiryo UI" panose="020B0604030504040204" pitchFamily="50" charset="-128"/>
                <a:cs typeface="Myanmar Text" panose="020B0502040204020203" pitchFamily="34" charset="0"/>
              </a:rPr>
              <a:t>定期プログラムのご予約・解約は「定期プログラム予約」より行っていただくことができます。</a:t>
            </a:r>
            <a:endParaRPr kumimoji="1" lang="en-US" altLang="ja-JP" sz="1200">
              <a:latin typeface="Meiryo UI" panose="020B0604030504040204" pitchFamily="50" charset="-128"/>
              <a:ea typeface="Meiryo UI" panose="020B0604030504040204" pitchFamily="50" charset="-128"/>
              <a:cs typeface="Myanmar Text" panose="020B0502040204020203" pitchFamily="34" charset="0"/>
            </a:endParaRPr>
          </a:p>
        </p:txBody>
      </p:sp>
      <p:sp>
        <p:nvSpPr>
          <p:cNvPr id="28" name="テキスト ボックス 27">
            <a:extLst>
              <a:ext uri="{FF2B5EF4-FFF2-40B4-BE49-F238E27FC236}">
                <a16:creationId xmlns:a16="http://schemas.microsoft.com/office/drawing/2014/main" id="{DA8173D7-9E79-4263-80D3-71E8013A8510}"/>
              </a:ext>
            </a:extLst>
          </p:cNvPr>
          <p:cNvSpPr txBox="1"/>
          <p:nvPr/>
        </p:nvSpPr>
        <p:spPr>
          <a:xfrm>
            <a:off x="3956404" y="4588010"/>
            <a:ext cx="2780509" cy="861774"/>
          </a:xfrm>
          <a:prstGeom prst="rect">
            <a:avLst/>
          </a:prstGeom>
          <a:noFill/>
        </p:spPr>
        <p:txBody>
          <a:bodyPr wrap="square" rtlCol="0">
            <a:spAutoFit/>
          </a:bodyPr>
          <a:lstStyle/>
          <a:p>
            <a:r>
              <a:rPr kumimoji="1" lang="ja-JP" altLang="en-US" sz="1000">
                <a:latin typeface="Meiryo UI" panose="020B0604030504040204" pitchFamily="50" charset="-128"/>
                <a:ea typeface="Meiryo UI" panose="020B0604030504040204" pitchFamily="50" charset="-128"/>
              </a:rPr>
              <a:t>２．予約した月を選択すると、画面に</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　　　プログラムの一覧が表示されます。</a:t>
            </a:r>
            <a:endParaRPr kumimoji="1" lang="en-US" altLang="ja-JP" sz="1000">
              <a:latin typeface="Meiryo UI" panose="020B0604030504040204" pitchFamily="50" charset="-128"/>
              <a:ea typeface="Meiryo UI" panose="020B0604030504040204" pitchFamily="50" charset="-128"/>
            </a:endParaRPr>
          </a:p>
          <a:p>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　　　</a:t>
            </a:r>
            <a:r>
              <a:rPr kumimoji="1" lang="en-US" altLang="ja-JP" sz="1000">
                <a:latin typeface="Meiryo UI" panose="020B0604030504040204" pitchFamily="50" charset="-128"/>
                <a:ea typeface="Meiryo UI" panose="020B0604030504040204" pitchFamily="50" charset="-128"/>
              </a:rPr>
              <a:t>※</a:t>
            </a:r>
            <a:r>
              <a:rPr kumimoji="1" lang="ja-JP" altLang="en-US" sz="1000">
                <a:latin typeface="Meiryo UI" panose="020B0604030504040204" pitchFamily="50" charset="-128"/>
                <a:ea typeface="Meiryo UI" panose="020B0604030504040204" pitchFamily="50" charset="-128"/>
              </a:rPr>
              <a:t>一部、個人レッスン等実施していても</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　　　　 表示されていないプログラムがあります。</a:t>
            </a:r>
            <a:endParaRPr kumimoji="1" lang="en-US" altLang="ja-JP" sz="100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6A645B6E-D5C0-4136-8229-6035A87B569B}"/>
              </a:ext>
            </a:extLst>
          </p:cNvPr>
          <p:cNvSpPr txBox="1"/>
          <p:nvPr/>
        </p:nvSpPr>
        <p:spPr>
          <a:xfrm>
            <a:off x="3956405" y="5866429"/>
            <a:ext cx="2780509" cy="707886"/>
          </a:xfrm>
          <a:prstGeom prst="rect">
            <a:avLst/>
          </a:prstGeom>
          <a:noFill/>
          <a:ln>
            <a:solidFill>
              <a:schemeClr val="accent4"/>
            </a:solidFill>
            <a:prstDash val="solid"/>
          </a:ln>
        </p:spPr>
        <p:txBody>
          <a:bodyPr wrap="square" rtlCol="0">
            <a:spAutoFit/>
          </a:bodyPr>
          <a:lstStyle/>
          <a:p>
            <a:r>
              <a:rPr kumimoji="1" lang="ja-JP" altLang="en-US" sz="1000" b="1" u="sng">
                <a:latin typeface="Meiryo UI" panose="020B0604030504040204" pitchFamily="50" charset="-128"/>
                <a:ea typeface="Meiryo UI" panose="020B0604030504040204" pitchFamily="50" charset="-128"/>
              </a:rPr>
              <a:t>申込</a:t>
            </a:r>
            <a:endParaRPr kumimoji="1" lang="en-US" altLang="ja-JP" sz="1000" b="1" u="sng">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色のついた「申込」ボタンを押すと定期プログラムが予約されます。</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ボタンの色がグレーのものは申込期間外です。</a:t>
            </a:r>
            <a:endParaRPr kumimoji="1" lang="en-US" altLang="ja-JP" sz="100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4D14901B-53C7-4C3A-AA65-F818687F0A13}"/>
              </a:ext>
            </a:extLst>
          </p:cNvPr>
          <p:cNvSpPr txBox="1"/>
          <p:nvPr/>
        </p:nvSpPr>
        <p:spPr>
          <a:xfrm>
            <a:off x="3956405" y="6725760"/>
            <a:ext cx="2780509" cy="861774"/>
          </a:xfrm>
          <a:prstGeom prst="rect">
            <a:avLst/>
          </a:prstGeom>
          <a:noFill/>
          <a:ln>
            <a:solidFill>
              <a:schemeClr val="accent4"/>
            </a:solidFill>
            <a:prstDash val="solid"/>
          </a:ln>
        </p:spPr>
        <p:txBody>
          <a:bodyPr wrap="square" rtlCol="0">
            <a:spAutoFit/>
          </a:bodyPr>
          <a:lstStyle/>
          <a:p>
            <a:r>
              <a:rPr kumimoji="1" lang="ja-JP" altLang="en-US" sz="1000" b="1" u="sng">
                <a:latin typeface="Meiryo UI" panose="020B0604030504040204" pitchFamily="50" charset="-128"/>
                <a:ea typeface="Meiryo UI" panose="020B0604030504040204" pitchFamily="50" charset="-128"/>
              </a:rPr>
              <a:t>解約</a:t>
            </a:r>
            <a:endParaRPr kumimoji="1" lang="en-US" altLang="ja-JP" sz="1000" b="1" u="sng">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現在利用している定期プログラムを解約する場合は</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解約する月を表示させてから「解約」ボタンを押してください。対象月で表示されている月以降の予約が解約されます。</a:t>
            </a:r>
            <a:endParaRPr kumimoji="1" lang="en-US" altLang="ja-JP" sz="100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4166CD36-BB6D-401C-A7EA-BB1E34B0C5A7}"/>
              </a:ext>
            </a:extLst>
          </p:cNvPr>
          <p:cNvSpPr txBox="1"/>
          <p:nvPr/>
        </p:nvSpPr>
        <p:spPr>
          <a:xfrm>
            <a:off x="413102" y="2104556"/>
            <a:ext cx="2869696" cy="246221"/>
          </a:xfrm>
          <a:prstGeom prst="rect">
            <a:avLst/>
          </a:prstGeom>
          <a:noFill/>
        </p:spPr>
        <p:txBody>
          <a:bodyPr wrap="none" rtlCol="0">
            <a:spAutoFit/>
          </a:bodyPr>
          <a:lstStyle/>
          <a:p>
            <a:r>
              <a:rPr kumimoji="1" lang="ja-JP" altLang="en-US" sz="1000">
                <a:latin typeface="Meiryo UI" panose="020B0604030504040204" pitchFamily="50" charset="-128"/>
                <a:ea typeface="Meiryo UI" panose="020B0604030504040204" pitchFamily="50" charset="-128"/>
              </a:rPr>
              <a:t>１ ．メニューを開き、「定期プログラム予約」をクリック</a:t>
            </a:r>
            <a:endParaRPr kumimoji="1" lang="en-US" altLang="ja-JP" sz="1000">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0786E2CF-7C26-4E27-9848-A0D9E53955BB}"/>
              </a:ext>
            </a:extLst>
          </p:cNvPr>
          <p:cNvSpPr/>
          <p:nvPr/>
        </p:nvSpPr>
        <p:spPr>
          <a:xfrm>
            <a:off x="471488" y="2897634"/>
            <a:ext cx="422592" cy="1142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a:extLst>
              <a:ext uri="{FF2B5EF4-FFF2-40B4-BE49-F238E27FC236}">
                <a16:creationId xmlns:a16="http://schemas.microsoft.com/office/drawing/2014/main" id="{670AF81D-05EA-4411-A769-2B93ACACE3D4}"/>
              </a:ext>
            </a:extLst>
          </p:cNvPr>
          <p:cNvPicPr>
            <a:picLocks noChangeAspect="1"/>
          </p:cNvPicPr>
          <p:nvPr/>
        </p:nvPicPr>
        <p:blipFill>
          <a:blip r:embed="rId3"/>
          <a:stretch>
            <a:fillRect/>
          </a:stretch>
        </p:blipFill>
        <p:spPr>
          <a:xfrm>
            <a:off x="471488" y="4618688"/>
            <a:ext cx="2765327" cy="2791170"/>
          </a:xfrm>
          <a:prstGeom prst="rect">
            <a:avLst/>
          </a:prstGeom>
        </p:spPr>
      </p:pic>
      <p:pic>
        <p:nvPicPr>
          <p:cNvPr id="4" name="図 3">
            <a:extLst>
              <a:ext uri="{FF2B5EF4-FFF2-40B4-BE49-F238E27FC236}">
                <a16:creationId xmlns:a16="http://schemas.microsoft.com/office/drawing/2014/main" id="{9B786398-1359-409A-A5C0-4780934FECD1}"/>
              </a:ext>
            </a:extLst>
          </p:cNvPr>
          <p:cNvPicPr>
            <a:picLocks noChangeAspect="1"/>
          </p:cNvPicPr>
          <p:nvPr/>
        </p:nvPicPr>
        <p:blipFill rotWithShape="1">
          <a:blip r:embed="rId4"/>
          <a:srcRect l="-341" t="-347" b="41647"/>
          <a:stretch/>
        </p:blipFill>
        <p:spPr>
          <a:xfrm>
            <a:off x="460439" y="6872071"/>
            <a:ext cx="2776379" cy="1902620"/>
          </a:xfrm>
          <a:prstGeom prst="rect">
            <a:avLst/>
          </a:prstGeom>
        </p:spPr>
      </p:pic>
      <p:pic>
        <p:nvPicPr>
          <p:cNvPr id="7" name="図 6">
            <a:extLst>
              <a:ext uri="{FF2B5EF4-FFF2-40B4-BE49-F238E27FC236}">
                <a16:creationId xmlns:a16="http://schemas.microsoft.com/office/drawing/2014/main" id="{FA42EAF8-C383-42FD-B758-B0D63667E683}"/>
              </a:ext>
            </a:extLst>
          </p:cNvPr>
          <p:cNvPicPr>
            <a:picLocks noChangeAspect="1"/>
          </p:cNvPicPr>
          <p:nvPr/>
        </p:nvPicPr>
        <p:blipFill>
          <a:blip r:embed="rId5"/>
          <a:stretch>
            <a:fillRect/>
          </a:stretch>
        </p:blipFill>
        <p:spPr>
          <a:xfrm>
            <a:off x="471487" y="6107262"/>
            <a:ext cx="2765328" cy="755961"/>
          </a:xfrm>
          <a:prstGeom prst="rect">
            <a:avLst/>
          </a:prstGeom>
        </p:spPr>
      </p:pic>
      <p:sp>
        <p:nvSpPr>
          <p:cNvPr id="8" name="正方形/長方形 7">
            <a:extLst>
              <a:ext uri="{FF2B5EF4-FFF2-40B4-BE49-F238E27FC236}">
                <a16:creationId xmlns:a16="http://schemas.microsoft.com/office/drawing/2014/main" id="{D40E41AD-F6F9-4A43-9FDF-A888516BCF7C}"/>
              </a:ext>
            </a:extLst>
          </p:cNvPr>
          <p:cNvSpPr/>
          <p:nvPr/>
        </p:nvSpPr>
        <p:spPr>
          <a:xfrm>
            <a:off x="534692" y="4889576"/>
            <a:ext cx="171641" cy="1115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E6C7FADA-D43C-45DF-8486-CF4A0C384705}"/>
              </a:ext>
            </a:extLst>
          </p:cNvPr>
          <p:cNvSpPr txBox="1"/>
          <p:nvPr/>
        </p:nvSpPr>
        <p:spPr>
          <a:xfrm>
            <a:off x="428187" y="4849620"/>
            <a:ext cx="354979" cy="184666"/>
          </a:xfrm>
          <a:prstGeom prst="rect">
            <a:avLst/>
          </a:prstGeom>
          <a:noFill/>
        </p:spPr>
        <p:txBody>
          <a:bodyPr wrap="square" rtlCol="0">
            <a:spAutoFit/>
          </a:bodyPr>
          <a:lstStyle/>
          <a:p>
            <a:r>
              <a:rPr kumimoji="1" lang="en-US" altLang="ja-JP" sz="600"/>
              <a:t>××</a:t>
            </a:r>
            <a:endParaRPr kumimoji="1" lang="ja-JP" altLang="en-US" sz="600"/>
          </a:p>
        </p:txBody>
      </p:sp>
      <p:sp>
        <p:nvSpPr>
          <p:cNvPr id="27" name="テキスト ボックス 26">
            <a:extLst>
              <a:ext uri="{FF2B5EF4-FFF2-40B4-BE49-F238E27FC236}">
                <a16:creationId xmlns:a16="http://schemas.microsoft.com/office/drawing/2014/main" id="{D37E8A9A-48FE-4026-B1DE-A86EDDB22D3F}"/>
              </a:ext>
            </a:extLst>
          </p:cNvPr>
          <p:cNvSpPr txBox="1"/>
          <p:nvPr/>
        </p:nvSpPr>
        <p:spPr>
          <a:xfrm>
            <a:off x="3956404" y="7667200"/>
            <a:ext cx="2780509" cy="707886"/>
          </a:xfrm>
          <a:prstGeom prst="rect">
            <a:avLst/>
          </a:prstGeom>
          <a:noFill/>
        </p:spPr>
        <p:txBody>
          <a:bodyPr wrap="square" rtlCol="0">
            <a:spAutoFit/>
          </a:bodyPr>
          <a:lstStyle/>
          <a:p>
            <a:r>
              <a:rPr kumimoji="1" lang="ja-JP" altLang="en-US" sz="1000">
                <a:solidFill>
                  <a:srgbClr val="FF0000"/>
                </a:solidFill>
                <a:latin typeface="Meiryo UI" panose="020B0604030504040204" pitchFamily="50" charset="-128"/>
                <a:ea typeface="Meiryo UI" panose="020B0604030504040204" pitchFamily="50" charset="-128"/>
              </a:rPr>
              <a:t>！解約時の注意！</a:t>
            </a:r>
            <a:endParaRPr kumimoji="1" lang="en-US" altLang="ja-JP" sz="1000">
              <a:solidFill>
                <a:srgbClr val="FF0000"/>
              </a:solidFill>
              <a:latin typeface="Meiryo UI" panose="020B0604030504040204" pitchFamily="50" charset="-128"/>
              <a:ea typeface="Meiryo UI" panose="020B0604030504040204" pitchFamily="50" charset="-128"/>
            </a:endParaRPr>
          </a:p>
          <a:p>
            <a:r>
              <a:rPr kumimoji="1" lang="ja-JP" altLang="en-US" sz="1000">
                <a:solidFill>
                  <a:srgbClr val="FF0000"/>
                </a:solidFill>
                <a:latin typeface="Meiryo UI" panose="020B0604030504040204" pitchFamily="50" charset="-128"/>
                <a:ea typeface="Meiryo UI" panose="020B0604030504040204" pitchFamily="50" charset="-128"/>
              </a:rPr>
              <a:t>アフタースクールのレギュラー利用も併せて解約される場合は、別途「レギュラー利用予約」からレギュラー利用の解約手続きが必要です。</a:t>
            </a:r>
            <a:endParaRPr kumimoji="1" lang="en-US" altLang="ja-JP" sz="1000">
              <a:solidFill>
                <a:srgbClr val="FF0000"/>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FD9A5E66-4011-41D9-884D-B9BF77DE9F2B}"/>
              </a:ext>
            </a:extLst>
          </p:cNvPr>
          <p:cNvSpPr txBox="1"/>
          <p:nvPr/>
        </p:nvSpPr>
        <p:spPr>
          <a:xfrm>
            <a:off x="428187" y="9211073"/>
            <a:ext cx="3211037" cy="215444"/>
          </a:xfrm>
          <a:prstGeom prst="rect">
            <a:avLst/>
          </a:prstGeom>
          <a:noFill/>
        </p:spPr>
        <p:txBody>
          <a:bodyPr wrap="square" rtlCol="0">
            <a:spAutoFit/>
          </a:bodyPr>
          <a:lstStyle/>
          <a:p>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上記プログラムはサンプルです。実際に実施するプログラムとは異なります。</a:t>
            </a:r>
            <a:endParaRPr kumimoji="1" lang="en-US" altLang="ja-JP" sz="80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1C686F6E-9712-488B-8C60-B1FF2529C973}"/>
              </a:ext>
            </a:extLst>
          </p:cNvPr>
          <p:cNvPicPr>
            <a:picLocks noChangeAspect="1"/>
          </p:cNvPicPr>
          <p:nvPr/>
        </p:nvPicPr>
        <p:blipFill rotWithShape="1">
          <a:blip r:embed="rId6"/>
          <a:srcRect t="10962"/>
          <a:stretch/>
        </p:blipFill>
        <p:spPr>
          <a:xfrm>
            <a:off x="2024167" y="2863144"/>
            <a:ext cx="3299132" cy="1232316"/>
          </a:xfrm>
          <a:prstGeom prst="rect">
            <a:avLst/>
          </a:prstGeom>
          <a:ln>
            <a:solidFill>
              <a:schemeClr val="bg1">
                <a:lumMod val="95000"/>
              </a:schemeClr>
            </a:solidFill>
          </a:ln>
        </p:spPr>
      </p:pic>
      <p:sp>
        <p:nvSpPr>
          <p:cNvPr id="23" name="正方形/長方形 22">
            <a:extLst>
              <a:ext uri="{FF2B5EF4-FFF2-40B4-BE49-F238E27FC236}">
                <a16:creationId xmlns:a16="http://schemas.microsoft.com/office/drawing/2014/main" id="{6C746F5A-9262-48F3-8053-4495D76BC843}"/>
              </a:ext>
            </a:extLst>
          </p:cNvPr>
          <p:cNvSpPr/>
          <p:nvPr/>
        </p:nvSpPr>
        <p:spPr>
          <a:xfrm>
            <a:off x="4234803" y="2928343"/>
            <a:ext cx="1050795" cy="3746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44961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8A1F657-8647-49D6-B9B3-5F43D8FBEE7A}"/>
              </a:ext>
            </a:extLst>
          </p:cNvPr>
          <p:cNvPicPr>
            <a:picLocks noChangeAspect="1"/>
          </p:cNvPicPr>
          <p:nvPr/>
        </p:nvPicPr>
        <p:blipFill>
          <a:blip r:embed="rId2"/>
          <a:stretch>
            <a:fillRect/>
          </a:stretch>
        </p:blipFill>
        <p:spPr>
          <a:xfrm>
            <a:off x="471488" y="2341444"/>
            <a:ext cx="3387348" cy="1480575"/>
          </a:xfrm>
          <a:prstGeom prst="rect">
            <a:avLst/>
          </a:prstGeom>
        </p:spPr>
      </p:pic>
      <p:sp>
        <p:nvSpPr>
          <p:cNvPr id="2" name="タイトル 1">
            <a:extLst>
              <a:ext uri="{FF2B5EF4-FFF2-40B4-BE49-F238E27FC236}">
                <a16:creationId xmlns:a16="http://schemas.microsoft.com/office/drawing/2014/main" id="{89D316C1-FE4B-4331-B304-D6F976820E48}"/>
              </a:ext>
            </a:extLst>
          </p:cNvPr>
          <p:cNvSpPr>
            <a:spLocks noGrp="1"/>
          </p:cNvSpPr>
          <p:nvPr>
            <p:ph type="title"/>
          </p:nvPr>
        </p:nvSpPr>
        <p:spPr/>
        <p:txBody>
          <a:bodyPr/>
          <a:lstStyle/>
          <a:p>
            <a:r>
              <a:rPr lang="ja-JP" altLang="en-US">
                <a:latin typeface="Meiryo UI" panose="020B0604030504040204" pitchFamily="50" charset="-128"/>
                <a:ea typeface="Meiryo UI" panose="020B0604030504040204" pitchFamily="50" charset="-128"/>
              </a:rPr>
              <a:t>３．</a:t>
            </a:r>
            <a:r>
              <a:rPr lang="ja-JP" altLang="en-US"/>
              <a:t>アフタースクールの利用予約</a:t>
            </a:r>
            <a:endParaRPr kumimoji="1" lang="ja-JP" altLang="en-US"/>
          </a:p>
        </p:txBody>
      </p:sp>
      <p:sp>
        <p:nvSpPr>
          <p:cNvPr id="13" name="正方形/長方形 12">
            <a:extLst>
              <a:ext uri="{FF2B5EF4-FFF2-40B4-BE49-F238E27FC236}">
                <a16:creationId xmlns:a16="http://schemas.microsoft.com/office/drawing/2014/main" id="{F62A6034-CD53-4630-A427-0BE54EB75873}"/>
              </a:ext>
            </a:extLst>
          </p:cNvPr>
          <p:cNvSpPr/>
          <p:nvPr/>
        </p:nvSpPr>
        <p:spPr>
          <a:xfrm>
            <a:off x="458082" y="1106563"/>
            <a:ext cx="6072187" cy="845004"/>
          </a:xfrm>
          <a:prstGeom prst="rect">
            <a:avLst/>
          </a:prstGeom>
          <a:solidFill>
            <a:srgbClr val="B9EDEB"/>
          </a:solidFill>
        </p:spPr>
        <p:style>
          <a:lnRef idx="1">
            <a:schemeClr val="accent1"/>
          </a:lnRef>
          <a:fillRef idx="2">
            <a:schemeClr val="accent1"/>
          </a:fillRef>
          <a:effectRef idx="1">
            <a:schemeClr val="accent1"/>
          </a:effectRef>
          <a:fontRef idx="minor">
            <a:schemeClr val="dk1"/>
          </a:fontRef>
        </p:style>
        <p:txBody>
          <a:bodyPr rtlCol="0" anchor="t"/>
          <a:lstStyle/>
          <a:p>
            <a:r>
              <a:rPr kumimoji="1" lang="ja-JP" altLang="en-US" sz="1200" b="1">
                <a:latin typeface="Meiryo UI" panose="020B0604030504040204" pitchFamily="50" charset="-128"/>
                <a:ea typeface="Meiryo UI" panose="020B0604030504040204" pitchFamily="50" charset="-128"/>
              </a:rPr>
              <a:t>（</a:t>
            </a:r>
            <a:r>
              <a:rPr kumimoji="1" lang="en-US" altLang="ja-JP" sz="1200" b="1">
                <a:latin typeface="Meiryo UI" panose="020B0604030504040204" pitchFamily="50" charset="-128"/>
                <a:ea typeface="Meiryo UI" panose="020B0604030504040204" pitchFamily="50" charset="-128"/>
              </a:rPr>
              <a:t>5</a:t>
            </a:r>
            <a:r>
              <a:rPr kumimoji="1" lang="ja-JP" altLang="en-US" sz="1200" b="1">
                <a:latin typeface="Meiryo UI" panose="020B0604030504040204" pitchFamily="50" charset="-128"/>
                <a:ea typeface="Meiryo UI" panose="020B0604030504040204" pitchFamily="50" charset="-128"/>
              </a:rPr>
              <a:t>）スペシャルプログラムの予約・解約</a:t>
            </a:r>
            <a:endParaRPr kumimoji="1" lang="en-US" altLang="ja-JP" sz="1200" b="1">
              <a:latin typeface="Meiryo UI" panose="020B0604030504040204" pitchFamily="50" charset="-128"/>
              <a:ea typeface="Meiryo UI" panose="020B0604030504040204" pitchFamily="50" charset="-128"/>
            </a:endParaRPr>
          </a:p>
          <a:p>
            <a:endParaRPr kumimoji="1" lang="en-US" altLang="ja-JP" sz="1200" b="1">
              <a:latin typeface="Meiryo UI" panose="020B0604030504040204" pitchFamily="50" charset="-128"/>
              <a:ea typeface="Meiryo UI" panose="020B0604030504040204" pitchFamily="50" charset="-128"/>
              <a:cs typeface="Myanmar Text" panose="020B0502040204020203" pitchFamily="34" charset="0"/>
            </a:endParaRPr>
          </a:p>
          <a:p>
            <a:r>
              <a:rPr kumimoji="1" lang="ja-JP" altLang="en-US" sz="1200">
                <a:latin typeface="Meiryo UI" panose="020B0604030504040204" pitchFamily="50" charset="-128"/>
                <a:ea typeface="Meiryo UI" panose="020B0604030504040204" pitchFamily="50" charset="-128"/>
                <a:cs typeface="Myanmar Text" panose="020B0502040204020203" pitchFamily="34" charset="0"/>
              </a:rPr>
              <a:t>スペシャルプログラムのご予約・解約は「スペシャルプログラム予約」より行っていただくことができます。</a:t>
            </a:r>
            <a:endParaRPr kumimoji="1" lang="en-US" altLang="ja-JP" sz="1200">
              <a:latin typeface="Meiryo UI" panose="020B0604030504040204" pitchFamily="50" charset="-128"/>
              <a:ea typeface="Meiryo UI" panose="020B0604030504040204" pitchFamily="50" charset="-128"/>
              <a:cs typeface="Myanmar Text" panose="020B0502040204020203" pitchFamily="34" charset="0"/>
            </a:endParaRPr>
          </a:p>
        </p:txBody>
      </p:sp>
      <p:sp>
        <p:nvSpPr>
          <p:cNvPr id="28" name="テキスト ボックス 27">
            <a:extLst>
              <a:ext uri="{FF2B5EF4-FFF2-40B4-BE49-F238E27FC236}">
                <a16:creationId xmlns:a16="http://schemas.microsoft.com/office/drawing/2014/main" id="{DA8173D7-9E79-4263-80D3-71E8013A8510}"/>
              </a:ext>
            </a:extLst>
          </p:cNvPr>
          <p:cNvSpPr txBox="1"/>
          <p:nvPr/>
        </p:nvSpPr>
        <p:spPr>
          <a:xfrm>
            <a:off x="3956404" y="4588010"/>
            <a:ext cx="2780509" cy="400110"/>
          </a:xfrm>
          <a:prstGeom prst="rect">
            <a:avLst/>
          </a:prstGeom>
          <a:noFill/>
        </p:spPr>
        <p:txBody>
          <a:bodyPr wrap="square" rtlCol="0">
            <a:spAutoFit/>
          </a:bodyPr>
          <a:lstStyle/>
          <a:p>
            <a:r>
              <a:rPr kumimoji="1" lang="ja-JP" altLang="en-US" sz="1000">
                <a:latin typeface="Meiryo UI" panose="020B0604030504040204" pitchFamily="50" charset="-128"/>
                <a:ea typeface="Meiryo UI" panose="020B0604030504040204" pitchFamily="50" charset="-128"/>
              </a:rPr>
              <a:t>２．年月を選択すると、画面にその月に開催される</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　　　プログラムの一覧が表示されます。</a:t>
            </a:r>
            <a:endParaRPr kumimoji="1" lang="en-US" altLang="ja-JP" sz="100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6A645B6E-D5C0-4136-8229-6035A87B569B}"/>
              </a:ext>
            </a:extLst>
          </p:cNvPr>
          <p:cNvSpPr txBox="1"/>
          <p:nvPr/>
        </p:nvSpPr>
        <p:spPr>
          <a:xfrm>
            <a:off x="3956405" y="5277610"/>
            <a:ext cx="2780509" cy="707886"/>
          </a:xfrm>
          <a:prstGeom prst="rect">
            <a:avLst/>
          </a:prstGeom>
          <a:noFill/>
          <a:ln>
            <a:solidFill>
              <a:schemeClr val="accent4"/>
            </a:solidFill>
            <a:prstDash val="solid"/>
          </a:ln>
        </p:spPr>
        <p:txBody>
          <a:bodyPr wrap="square" rtlCol="0">
            <a:spAutoFit/>
          </a:bodyPr>
          <a:lstStyle/>
          <a:p>
            <a:r>
              <a:rPr kumimoji="1" lang="ja-JP" altLang="en-US" sz="1000" b="1" u="sng">
                <a:latin typeface="Meiryo UI" panose="020B0604030504040204" pitchFamily="50" charset="-128"/>
                <a:ea typeface="Meiryo UI" panose="020B0604030504040204" pitchFamily="50" charset="-128"/>
              </a:rPr>
              <a:t>申込</a:t>
            </a:r>
            <a:endParaRPr kumimoji="1" lang="en-US" altLang="ja-JP" sz="1000" b="1" u="sng">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色のついた「申込」ボタンを押すと定期プログラムが予約されます。</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ボタンの色がグレーのものは申込期間外です。</a:t>
            </a:r>
            <a:endParaRPr kumimoji="1" lang="en-US" altLang="ja-JP" sz="100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4D14901B-53C7-4C3A-AA65-F818687F0A13}"/>
              </a:ext>
            </a:extLst>
          </p:cNvPr>
          <p:cNvSpPr txBox="1"/>
          <p:nvPr/>
        </p:nvSpPr>
        <p:spPr>
          <a:xfrm>
            <a:off x="3956404" y="6454810"/>
            <a:ext cx="2780509" cy="861774"/>
          </a:xfrm>
          <a:prstGeom prst="rect">
            <a:avLst/>
          </a:prstGeom>
          <a:noFill/>
          <a:ln>
            <a:solidFill>
              <a:schemeClr val="accent4"/>
            </a:solidFill>
            <a:prstDash val="solid"/>
          </a:ln>
        </p:spPr>
        <p:txBody>
          <a:bodyPr wrap="square" rtlCol="0">
            <a:spAutoFit/>
          </a:bodyPr>
          <a:lstStyle/>
          <a:p>
            <a:r>
              <a:rPr kumimoji="1" lang="ja-JP" altLang="en-US" sz="1000" b="1" u="sng">
                <a:latin typeface="Meiryo UI" panose="020B0604030504040204" pitchFamily="50" charset="-128"/>
                <a:ea typeface="Meiryo UI" panose="020B0604030504040204" pitchFamily="50" charset="-128"/>
              </a:rPr>
              <a:t>解約</a:t>
            </a:r>
            <a:endParaRPr kumimoji="1" lang="en-US" altLang="ja-JP" sz="1000" b="1" u="sng">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一度申し込んだスペシャルプログラムを解約する場合は「解約」ボタンを押してください。</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（ただし、解約可能期間を過ぎている場合は</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　「欠席」ボタンが表示され解約はできません）</a:t>
            </a:r>
            <a:endParaRPr kumimoji="1" lang="en-US" altLang="ja-JP" sz="100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4166CD36-BB6D-401C-A7EA-BB1E34B0C5A7}"/>
              </a:ext>
            </a:extLst>
          </p:cNvPr>
          <p:cNvSpPr txBox="1"/>
          <p:nvPr/>
        </p:nvSpPr>
        <p:spPr>
          <a:xfrm>
            <a:off x="413102" y="2104556"/>
            <a:ext cx="3073277" cy="246221"/>
          </a:xfrm>
          <a:prstGeom prst="rect">
            <a:avLst/>
          </a:prstGeom>
          <a:noFill/>
        </p:spPr>
        <p:txBody>
          <a:bodyPr wrap="none" rtlCol="0">
            <a:spAutoFit/>
          </a:bodyPr>
          <a:lstStyle/>
          <a:p>
            <a:r>
              <a:rPr kumimoji="1" lang="ja-JP" altLang="en-US" sz="1000">
                <a:latin typeface="Meiryo UI" panose="020B0604030504040204" pitchFamily="50" charset="-128"/>
                <a:ea typeface="Meiryo UI" panose="020B0604030504040204" pitchFamily="50" charset="-128"/>
              </a:rPr>
              <a:t>１ ．メニューを開き、「スペシャルプログラム予約」をクリック</a:t>
            </a:r>
            <a:endParaRPr kumimoji="1" lang="en-US" altLang="ja-JP" sz="1000">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0786E2CF-7C26-4E27-9848-A0D9E53955BB}"/>
              </a:ext>
            </a:extLst>
          </p:cNvPr>
          <p:cNvSpPr/>
          <p:nvPr/>
        </p:nvSpPr>
        <p:spPr>
          <a:xfrm>
            <a:off x="478363" y="3014511"/>
            <a:ext cx="422592" cy="1142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a:extLst>
              <a:ext uri="{FF2B5EF4-FFF2-40B4-BE49-F238E27FC236}">
                <a16:creationId xmlns:a16="http://schemas.microsoft.com/office/drawing/2014/main" id="{670AF81D-05EA-4411-A769-2B93ACACE3D4}"/>
              </a:ext>
            </a:extLst>
          </p:cNvPr>
          <p:cNvPicPr>
            <a:picLocks noChangeAspect="1"/>
          </p:cNvPicPr>
          <p:nvPr/>
        </p:nvPicPr>
        <p:blipFill>
          <a:blip r:embed="rId3"/>
          <a:stretch>
            <a:fillRect/>
          </a:stretch>
        </p:blipFill>
        <p:spPr>
          <a:xfrm>
            <a:off x="471488" y="4618688"/>
            <a:ext cx="2765327" cy="2791170"/>
          </a:xfrm>
          <a:prstGeom prst="rect">
            <a:avLst/>
          </a:prstGeom>
        </p:spPr>
      </p:pic>
      <p:pic>
        <p:nvPicPr>
          <p:cNvPr id="7" name="図 6">
            <a:extLst>
              <a:ext uri="{FF2B5EF4-FFF2-40B4-BE49-F238E27FC236}">
                <a16:creationId xmlns:a16="http://schemas.microsoft.com/office/drawing/2014/main" id="{FA42EAF8-C383-42FD-B758-B0D63667E683}"/>
              </a:ext>
            </a:extLst>
          </p:cNvPr>
          <p:cNvPicPr>
            <a:picLocks noChangeAspect="1"/>
          </p:cNvPicPr>
          <p:nvPr/>
        </p:nvPicPr>
        <p:blipFill>
          <a:blip r:embed="rId4"/>
          <a:stretch>
            <a:fillRect/>
          </a:stretch>
        </p:blipFill>
        <p:spPr>
          <a:xfrm>
            <a:off x="471487" y="6107262"/>
            <a:ext cx="2765328" cy="755961"/>
          </a:xfrm>
          <a:prstGeom prst="rect">
            <a:avLst/>
          </a:prstGeom>
        </p:spPr>
      </p:pic>
      <p:sp>
        <p:nvSpPr>
          <p:cNvPr id="8" name="正方形/長方形 7">
            <a:extLst>
              <a:ext uri="{FF2B5EF4-FFF2-40B4-BE49-F238E27FC236}">
                <a16:creationId xmlns:a16="http://schemas.microsoft.com/office/drawing/2014/main" id="{D40E41AD-F6F9-4A43-9FDF-A888516BCF7C}"/>
              </a:ext>
            </a:extLst>
          </p:cNvPr>
          <p:cNvSpPr/>
          <p:nvPr/>
        </p:nvSpPr>
        <p:spPr>
          <a:xfrm>
            <a:off x="534692" y="4889576"/>
            <a:ext cx="171641" cy="1115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E6C7FADA-D43C-45DF-8486-CF4A0C384705}"/>
              </a:ext>
            </a:extLst>
          </p:cNvPr>
          <p:cNvSpPr txBox="1"/>
          <p:nvPr/>
        </p:nvSpPr>
        <p:spPr>
          <a:xfrm>
            <a:off x="428187" y="4849620"/>
            <a:ext cx="354979" cy="184666"/>
          </a:xfrm>
          <a:prstGeom prst="rect">
            <a:avLst/>
          </a:prstGeom>
          <a:noFill/>
        </p:spPr>
        <p:txBody>
          <a:bodyPr wrap="square" rtlCol="0">
            <a:spAutoFit/>
          </a:bodyPr>
          <a:lstStyle/>
          <a:p>
            <a:r>
              <a:rPr kumimoji="1" lang="en-US" altLang="ja-JP" sz="600"/>
              <a:t>××</a:t>
            </a:r>
            <a:endParaRPr kumimoji="1" lang="ja-JP" altLang="en-US" sz="600"/>
          </a:p>
        </p:txBody>
      </p:sp>
      <p:sp>
        <p:nvSpPr>
          <p:cNvPr id="27" name="テキスト ボックス 26">
            <a:extLst>
              <a:ext uri="{FF2B5EF4-FFF2-40B4-BE49-F238E27FC236}">
                <a16:creationId xmlns:a16="http://schemas.microsoft.com/office/drawing/2014/main" id="{D37E8A9A-48FE-4026-B1DE-A86EDDB22D3F}"/>
              </a:ext>
            </a:extLst>
          </p:cNvPr>
          <p:cNvSpPr txBox="1"/>
          <p:nvPr/>
        </p:nvSpPr>
        <p:spPr>
          <a:xfrm>
            <a:off x="3956404" y="7804203"/>
            <a:ext cx="2776379" cy="1015663"/>
          </a:xfrm>
          <a:prstGeom prst="rect">
            <a:avLst/>
          </a:prstGeom>
          <a:noFill/>
        </p:spPr>
        <p:txBody>
          <a:bodyPr wrap="square" rtlCol="0">
            <a:spAutoFit/>
          </a:bodyPr>
          <a:lstStyle/>
          <a:p>
            <a:r>
              <a:rPr kumimoji="1" lang="ja-JP" altLang="en-US" sz="1000">
                <a:solidFill>
                  <a:srgbClr val="FF0000"/>
                </a:solidFill>
                <a:latin typeface="Meiryo UI" panose="020B0604030504040204" pitchFamily="50" charset="-128"/>
                <a:ea typeface="Meiryo UI" panose="020B0604030504040204" pitchFamily="50" charset="-128"/>
              </a:rPr>
              <a:t>！解約時の注意！</a:t>
            </a:r>
            <a:endParaRPr kumimoji="1" lang="en-US" altLang="ja-JP" sz="1000">
              <a:solidFill>
                <a:srgbClr val="FF0000"/>
              </a:solidFill>
              <a:latin typeface="Meiryo UI" panose="020B0604030504040204" pitchFamily="50" charset="-128"/>
              <a:ea typeface="Meiryo UI" panose="020B0604030504040204" pitchFamily="50" charset="-128"/>
            </a:endParaRPr>
          </a:p>
          <a:p>
            <a:endParaRPr kumimoji="1" lang="en-US" altLang="ja-JP" sz="1000">
              <a:solidFill>
                <a:srgbClr val="FF0000"/>
              </a:solidFill>
              <a:latin typeface="Meiryo UI" panose="020B0604030504040204" pitchFamily="50" charset="-128"/>
              <a:ea typeface="Meiryo UI" panose="020B0604030504040204" pitchFamily="50" charset="-128"/>
            </a:endParaRPr>
          </a:p>
          <a:p>
            <a:r>
              <a:rPr kumimoji="1" lang="ja-JP" altLang="en-US" sz="1000">
                <a:solidFill>
                  <a:srgbClr val="FF0000"/>
                </a:solidFill>
                <a:latin typeface="Meiryo UI" panose="020B0604030504040204" pitchFamily="50" charset="-128"/>
                <a:ea typeface="Meiryo UI" panose="020B0604030504040204" pitchFamily="50" charset="-128"/>
              </a:rPr>
              <a:t>アフタースクールの利用予約も併せて解約される場合は、ご利用形態に応じて、レギュラーの場合は「レギュラー利用予約」、スポットの場合は「予約内容確認・変更」から別途、ご利用予約の解約が必要です。</a:t>
            </a:r>
            <a:endParaRPr kumimoji="1" lang="en-US" altLang="ja-JP" sz="1000">
              <a:solidFill>
                <a:srgbClr val="FF0000"/>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FD9A5E66-4011-41D9-884D-B9BF77DE9F2B}"/>
              </a:ext>
            </a:extLst>
          </p:cNvPr>
          <p:cNvSpPr txBox="1"/>
          <p:nvPr/>
        </p:nvSpPr>
        <p:spPr>
          <a:xfrm>
            <a:off x="385572" y="7318731"/>
            <a:ext cx="3211037" cy="215444"/>
          </a:xfrm>
          <a:prstGeom prst="rect">
            <a:avLst/>
          </a:prstGeom>
          <a:noFill/>
        </p:spPr>
        <p:txBody>
          <a:bodyPr wrap="square" rtlCol="0">
            <a:spAutoFit/>
          </a:bodyPr>
          <a:lstStyle/>
          <a:p>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上記プログラムはサンプルです。実際に実施するプログラムとは異なります。</a:t>
            </a:r>
            <a:endParaRPr kumimoji="1" lang="en-US" altLang="ja-JP" sz="80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1C686F6E-9712-488B-8C60-B1FF2529C973}"/>
              </a:ext>
            </a:extLst>
          </p:cNvPr>
          <p:cNvPicPr>
            <a:picLocks noChangeAspect="1"/>
          </p:cNvPicPr>
          <p:nvPr/>
        </p:nvPicPr>
        <p:blipFill rotWithShape="1">
          <a:blip r:embed="rId5"/>
          <a:srcRect t="10962"/>
          <a:stretch/>
        </p:blipFill>
        <p:spPr>
          <a:xfrm>
            <a:off x="2024167" y="2863144"/>
            <a:ext cx="3299132" cy="1232316"/>
          </a:xfrm>
          <a:prstGeom prst="rect">
            <a:avLst/>
          </a:prstGeom>
          <a:ln>
            <a:solidFill>
              <a:schemeClr val="bg1">
                <a:lumMod val="95000"/>
              </a:schemeClr>
            </a:solidFill>
          </a:ln>
        </p:spPr>
      </p:pic>
      <p:sp>
        <p:nvSpPr>
          <p:cNvPr id="23" name="正方形/長方形 22">
            <a:extLst>
              <a:ext uri="{FF2B5EF4-FFF2-40B4-BE49-F238E27FC236}">
                <a16:creationId xmlns:a16="http://schemas.microsoft.com/office/drawing/2014/main" id="{6C746F5A-9262-48F3-8053-4495D76BC843}"/>
              </a:ext>
            </a:extLst>
          </p:cNvPr>
          <p:cNvSpPr/>
          <p:nvPr/>
        </p:nvSpPr>
        <p:spPr>
          <a:xfrm>
            <a:off x="2040632" y="3325172"/>
            <a:ext cx="1050795" cy="3746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B88E9F59-3502-41E5-A7E2-E2B3D8777409}"/>
              </a:ext>
            </a:extLst>
          </p:cNvPr>
          <p:cNvPicPr>
            <a:picLocks noChangeAspect="1"/>
          </p:cNvPicPr>
          <p:nvPr/>
        </p:nvPicPr>
        <p:blipFill>
          <a:blip r:embed="rId6"/>
          <a:stretch>
            <a:fillRect/>
          </a:stretch>
        </p:blipFill>
        <p:spPr>
          <a:xfrm>
            <a:off x="506071" y="6565785"/>
            <a:ext cx="2712395" cy="707886"/>
          </a:xfrm>
          <a:prstGeom prst="rect">
            <a:avLst/>
          </a:prstGeom>
        </p:spPr>
      </p:pic>
    </p:spTree>
    <p:extLst>
      <p:ext uri="{BB962C8B-B14F-4D97-AF65-F5344CB8AC3E}">
        <p14:creationId xmlns:p14="http://schemas.microsoft.com/office/powerpoint/2010/main" val="2517119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5A37A5-AE45-49A0-8327-D6D0D2AF1416}"/>
              </a:ext>
            </a:extLst>
          </p:cNvPr>
          <p:cNvSpPr>
            <a:spLocks noGrp="1"/>
          </p:cNvSpPr>
          <p:nvPr>
            <p:ph type="title"/>
          </p:nvPr>
        </p:nvSpPr>
        <p:spPr/>
        <p:txBody>
          <a:bodyPr/>
          <a:lstStyle/>
          <a:p>
            <a:r>
              <a:rPr lang="ja-JP" altLang="en-US">
                <a:latin typeface="Meiryo UI" panose="020B0604030504040204" pitchFamily="50" charset="-128"/>
                <a:ea typeface="Meiryo UI" panose="020B0604030504040204" pitchFamily="50" charset="-128"/>
              </a:rPr>
              <a:t>４．</a:t>
            </a:r>
            <a:r>
              <a:rPr lang="en-US" altLang="ja-JP">
                <a:latin typeface="Meiryo UI" panose="020B0604030504040204" pitchFamily="50" charset="-128"/>
                <a:ea typeface="Meiryo UI" panose="020B0604030504040204" pitchFamily="50" charset="-128"/>
              </a:rPr>
              <a:t>FAQ</a:t>
            </a:r>
            <a:endParaRPr kumimoji="1" lang="ja-JP" altLang="en-US"/>
          </a:p>
        </p:txBody>
      </p:sp>
      <p:sp>
        <p:nvSpPr>
          <p:cNvPr id="4" name="スライド番号プレースホルダー 3">
            <a:extLst>
              <a:ext uri="{FF2B5EF4-FFF2-40B4-BE49-F238E27FC236}">
                <a16:creationId xmlns:a16="http://schemas.microsoft.com/office/drawing/2014/main" id="{EF7C68B2-A6E2-4BFB-A315-A644654CCF59}"/>
              </a:ext>
            </a:extLst>
          </p:cNvPr>
          <p:cNvSpPr>
            <a:spLocks noGrp="1"/>
          </p:cNvSpPr>
          <p:nvPr>
            <p:ph type="sldNum" sz="quarter" idx="12"/>
          </p:nvPr>
        </p:nvSpPr>
        <p:spPr/>
        <p:txBody>
          <a:bodyPr/>
          <a:lstStyle/>
          <a:p>
            <a:fld id="{9CB88E12-1A5E-4824-975F-6C2DF45271FF}" type="slidenum">
              <a:rPr kumimoji="1" lang="ja-JP" altLang="en-US" smtClean="0"/>
              <a:t>22</a:t>
            </a:fld>
            <a:endParaRPr kumimoji="1" lang="ja-JP" altLang="en-US"/>
          </a:p>
        </p:txBody>
      </p:sp>
      <p:sp>
        <p:nvSpPr>
          <p:cNvPr id="7" name="四角形: 角を丸くする 6">
            <a:extLst>
              <a:ext uri="{FF2B5EF4-FFF2-40B4-BE49-F238E27FC236}">
                <a16:creationId xmlns:a16="http://schemas.microsoft.com/office/drawing/2014/main" id="{ED15B41A-1EAC-4E96-B97A-04E08711C6B2}"/>
              </a:ext>
            </a:extLst>
          </p:cNvPr>
          <p:cNvSpPr/>
          <p:nvPr/>
        </p:nvSpPr>
        <p:spPr>
          <a:xfrm>
            <a:off x="458082" y="1274614"/>
            <a:ext cx="6085593" cy="665018"/>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latin typeface="Meiryo UI" panose="020B0604030504040204" pitchFamily="50" charset="-128"/>
                <a:ea typeface="Meiryo UI" panose="020B0604030504040204" pitchFamily="50" charset="-128"/>
              </a:rPr>
              <a:t>　　　</a:t>
            </a:r>
          </a:p>
        </p:txBody>
      </p:sp>
      <p:sp>
        <p:nvSpPr>
          <p:cNvPr id="8" name="四角形: 角を丸くする 7">
            <a:extLst>
              <a:ext uri="{FF2B5EF4-FFF2-40B4-BE49-F238E27FC236}">
                <a16:creationId xmlns:a16="http://schemas.microsoft.com/office/drawing/2014/main" id="{B9D21E3C-5A68-467B-973B-D6B155CB5E09}"/>
              </a:ext>
            </a:extLst>
          </p:cNvPr>
          <p:cNvSpPr/>
          <p:nvPr/>
        </p:nvSpPr>
        <p:spPr>
          <a:xfrm>
            <a:off x="554618" y="1357737"/>
            <a:ext cx="581457" cy="4849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t>Q1</a:t>
            </a:r>
            <a:endParaRPr kumimoji="1" lang="ja-JP" altLang="en-US" sz="1400" b="1"/>
          </a:p>
        </p:txBody>
      </p:sp>
      <p:sp>
        <p:nvSpPr>
          <p:cNvPr id="9" name="テキスト ボックス 8">
            <a:extLst>
              <a:ext uri="{FF2B5EF4-FFF2-40B4-BE49-F238E27FC236}">
                <a16:creationId xmlns:a16="http://schemas.microsoft.com/office/drawing/2014/main" id="{3AB5710F-32A7-4EDE-82C4-36860096BC54}"/>
              </a:ext>
            </a:extLst>
          </p:cNvPr>
          <p:cNvSpPr txBox="1"/>
          <p:nvPr/>
        </p:nvSpPr>
        <p:spPr>
          <a:xfrm>
            <a:off x="1136075" y="1341409"/>
            <a:ext cx="5167307" cy="461665"/>
          </a:xfrm>
          <a:prstGeom prst="rect">
            <a:avLst/>
          </a:prstGeom>
          <a:noFill/>
          <a:ln>
            <a:noFill/>
          </a:ln>
        </p:spPr>
        <p:txBody>
          <a:bodyPr wrap="square" rtlCol="0">
            <a:spAutoFit/>
          </a:bodyPr>
          <a:lstStyle/>
          <a:p>
            <a:r>
              <a:rPr kumimoji="1" lang="ja-JP" altLang="en-US" sz="1200">
                <a:latin typeface="Meiryo UI" panose="020B0604030504040204" pitchFamily="50" charset="-128"/>
                <a:ea typeface="Meiryo UI" panose="020B0604030504040204" pitchFamily="50" charset="-128"/>
              </a:rPr>
              <a:t>画面が白紙になってすすめません。</a:t>
            </a:r>
            <a:endParaRPr kumimoji="1" lang="en-US" altLang="ja-JP" sz="1200">
              <a:latin typeface="Meiryo UI" panose="020B0604030504040204" pitchFamily="50" charset="-128"/>
              <a:ea typeface="Meiryo UI" panose="020B0604030504040204" pitchFamily="50" charset="-128"/>
            </a:endParaRPr>
          </a:p>
          <a:p>
            <a:r>
              <a:rPr kumimoji="1" lang="ja-JP" altLang="en-US" sz="1200">
                <a:latin typeface="Meiryo UI" panose="020B0604030504040204" pitchFamily="50" charset="-128"/>
                <a:ea typeface="Meiryo UI" panose="020B0604030504040204" pitchFamily="50" charset="-128"/>
              </a:rPr>
              <a:t>画面を開いてもボタンが押せなかったり、表示されなかったりします。</a:t>
            </a:r>
          </a:p>
        </p:txBody>
      </p:sp>
      <p:sp>
        <p:nvSpPr>
          <p:cNvPr id="10" name="四角形: 角を丸くする 9">
            <a:extLst>
              <a:ext uri="{FF2B5EF4-FFF2-40B4-BE49-F238E27FC236}">
                <a16:creationId xmlns:a16="http://schemas.microsoft.com/office/drawing/2014/main" id="{DE23BCE3-81C9-4B9C-8C36-A7D162172EC8}"/>
              </a:ext>
            </a:extLst>
          </p:cNvPr>
          <p:cNvSpPr/>
          <p:nvPr/>
        </p:nvSpPr>
        <p:spPr>
          <a:xfrm>
            <a:off x="458081" y="2050467"/>
            <a:ext cx="6085593" cy="1551241"/>
          </a:xfrm>
          <a:prstGeom prst="roundRect">
            <a:avLst>
              <a:gd name="adj" fmla="val 7533"/>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t>　　　</a:t>
            </a:r>
          </a:p>
        </p:txBody>
      </p:sp>
      <p:sp>
        <p:nvSpPr>
          <p:cNvPr id="11" name="四角形: 角を丸くする 10">
            <a:extLst>
              <a:ext uri="{FF2B5EF4-FFF2-40B4-BE49-F238E27FC236}">
                <a16:creationId xmlns:a16="http://schemas.microsoft.com/office/drawing/2014/main" id="{119DCA4C-8397-48E9-8D8D-6A49D2A79AA7}"/>
              </a:ext>
            </a:extLst>
          </p:cNvPr>
          <p:cNvSpPr/>
          <p:nvPr/>
        </p:nvSpPr>
        <p:spPr>
          <a:xfrm>
            <a:off x="554617" y="2216713"/>
            <a:ext cx="581457" cy="484909"/>
          </a:xfrm>
          <a:prstGeom prst="round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t>A1</a:t>
            </a:r>
            <a:endParaRPr kumimoji="1" lang="ja-JP" altLang="en-US" sz="1400" b="1"/>
          </a:p>
        </p:txBody>
      </p:sp>
      <p:sp>
        <p:nvSpPr>
          <p:cNvPr id="12" name="テキスト ボックス 11">
            <a:extLst>
              <a:ext uri="{FF2B5EF4-FFF2-40B4-BE49-F238E27FC236}">
                <a16:creationId xmlns:a16="http://schemas.microsoft.com/office/drawing/2014/main" id="{50BF503B-5CBF-4F97-9FAB-0B3786F2330E}"/>
              </a:ext>
            </a:extLst>
          </p:cNvPr>
          <p:cNvSpPr txBox="1"/>
          <p:nvPr/>
        </p:nvSpPr>
        <p:spPr>
          <a:xfrm>
            <a:off x="1136074" y="2216713"/>
            <a:ext cx="5167307" cy="1384995"/>
          </a:xfrm>
          <a:prstGeom prst="rect">
            <a:avLst/>
          </a:prstGeom>
          <a:noFill/>
          <a:ln>
            <a:noFill/>
          </a:ln>
        </p:spPr>
        <p:txBody>
          <a:bodyPr wrap="square" rtlCol="0">
            <a:spAutoFit/>
          </a:bodyPr>
          <a:lstStyle/>
          <a:p>
            <a:r>
              <a:rPr lang="ja-JP" altLang="en-US" sz="1200">
                <a:latin typeface="Meiryo UI" panose="020B0604030504040204" pitchFamily="50" charset="-128"/>
                <a:ea typeface="Meiryo UI" panose="020B0604030504040204" pitchFamily="50" charset="-128"/>
              </a:rPr>
              <a:t>放課後</a:t>
            </a:r>
            <a:r>
              <a:rPr lang="en-US" altLang="ja-JP" sz="1200">
                <a:latin typeface="Meiryo UI" panose="020B0604030504040204" pitchFamily="50" charset="-128"/>
                <a:ea typeface="Meiryo UI" panose="020B0604030504040204" pitchFamily="50" charset="-128"/>
              </a:rPr>
              <a:t>Plat</a:t>
            </a:r>
            <a:r>
              <a:rPr lang="ja-JP" altLang="en-US" sz="1200">
                <a:latin typeface="Meiryo UI" panose="020B0604030504040204" pitchFamily="50" charset="-128"/>
                <a:ea typeface="Meiryo UI" panose="020B0604030504040204" pitchFamily="50" charset="-128"/>
              </a:rPr>
              <a:t>は</a:t>
            </a:r>
            <a:r>
              <a:rPr lang="en-US" altLang="ja-JP" sz="1200">
                <a:latin typeface="Meiryo UI" panose="020B0604030504040204" pitchFamily="50" charset="-128"/>
                <a:ea typeface="Meiryo UI" panose="020B0604030504040204" pitchFamily="50" charset="-128"/>
              </a:rPr>
              <a:t>Safari</a:t>
            </a:r>
            <a:r>
              <a:rPr lang="ja-JP" altLang="en-US" sz="1200" err="1">
                <a:latin typeface="Meiryo UI" panose="020B0604030504040204" pitchFamily="50" charset="-128"/>
                <a:ea typeface="Meiryo UI" panose="020B0604030504040204" pitchFamily="50" charset="-128"/>
              </a:rPr>
              <a:t>、</a:t>
            </a:r>
            <a:r>
              <a:rPr lang="en-US" altLang="ja-JP" sz="1200">
                <a:latin typeface="Meiryo UI" panose="020B0604030504040204" pitchFamily="50" charset="-128"/>
                <a:ea typeface="Meiryo UI" panose="020B0604030504040204" pitchFamily="50" charset="-128"/>
              </a:rPr>
              <a:t>Edge</a:t>
            </a:r>
            <a:r>
              <a:rPr lang="ja-JP" altLang="en-US" sz="1200" err="1">
                <a:latin typeface="Meiryo UI" panose="020B0604030504040204" pitchFamily="50" charset="-128"/>
                <a:ea typeface="Meiryo UI" panose="020B0604030504040204" pitchFamily="50" charset="-128"/>
              </a:rPr>
              <a:t>、</a:t>
            </a:r>
            <a:r>
              <a:rPr lang="en-US" altLang="ja-JP" sz="1200">
                <a:latin typeface="Meiryo UI" panose="020B0604030504040204" pitchFamily="50" charset="-128"/>
                <a:ea typeface="Meiryo UI" panose="020B0604030504040204" pitchFamily="50" charset="-128"/>
              </a:rPr>
              <a:t>google chrome</a:t>
            </a:r>
            <a:r>
              <a:rPr lang="ja-JP" altLang="en-US" sz="1200" err="1">
                <a:latin typeface="Meiryo UI" panose="020B0604030504040204" pitchFamily="50" charset="-128"/>
                <a:ea typeface="Meiryo UI" panose="020B0604030504040204" pitchFamily="50" charset="-128"/>
              </a:rPr>
              <a:t>、</a:t>
            </a:r>
            <a:r>
              <a:rPr lang="en-US" altLang="ja-JP" sz="1200">
                <a:latin typeface="Meiryo UI" panose="020B0604030504040204" pitchFamily="50" charset="-128"/>
                <a:ea typeface="Meiryo UI" panose="020B0604030504040204" pitchFamily="50" charset="-128"/>
              </a:rPr>
              <a:t>Firefox</a:t>
            </a:r>
            <a:r>
              <a:rPr lang="ja-JP" altLang="en-US" sz="1200">
                <a:latin typeface="Meiryo UI" panose="020B0604030504040204" pitchFamily="50" charset="-128"/>
                <a:ea typeface="Meiryo UI" panose="020B0604030504040204" pitchFamily="50" charset="-128"/>
              </a:rPr>
              <a:t>の各最新版のブラウザでのご利用をお願いしております。</a:t>
            </a:r>
            <a:br>
              <a:rPr lang="ja-JP" altLang="en-US" sz="1200">
                <a:latin typeface="Meiryo UI" panose="020B0604030504040204" pitchFamily="50" charset="-128"/>
                <a:ea typeface="Meiryo UI" panose="020B0604030504040204" pitchFamily="50" charset="-128"/>
              </a:rPr>
            </a:br>
            <a:br>
              <a:rPr lang="ja-JP" altLang="en-US" sz="1200">
                <a:latin typeface="Meiryo UI" panose="020B0604030504040204" pitchFamily="50" charset="-128"/>
                <a:ea typeface="Meiryo UI" panose="020B0604030504040204" pitchFamily="50" charset="-128"/>
              </a:rPr>
            </a:br>
            <a:r>
              <a:rPr lang="ja-JP" altLang="en-US" sz="1200">
                <a:latin typeface="Meiryo UI" panose="020B0604030504040204" pitchFamily="50" charset="-128"/>
                <a:ea typeface="Meiryo UI" panose="020B0604030504040204" pitchFamily="50" charset="-128"/>
              </a:rPr>
              <a:t>ご使用のブラウザが上記に該当しない場合は、該当するブラウザからアクセスしていただくか、ブラウザが最新版でない場合は、最新の状態にアップデートしてから再度ご登録手続きをしてください。</a:t>
            </a:r>
            <a:br>
              <a:rPr lang="ja-JP" altLang="en-US" sz="1200">
                <a:latin typeface="Meiryo UI" panose="020B0604030504040204" pitchFamily="50" charset="-128"/>
                <a:ea typeface="Meiryo UI" panose="020B0604030504040204" pitchFamily="50" charset="-128"/>
              </a:rPr>
            </a:br>
            <a:endParaRPr kumimoji="1" lang="ja-JP" altLang="en-US" sz="1200">
              <a:latin typeface="Meiryo UI" panose="020B0604030504040204" pitchFamily="50" charset="-128"/>
              <a:ea typeface="Meiryo UI" panose="020B0604030504040204" pitchFamily="50" charset="-128"/>
            </a:endParaRPr>
          </a:p>
        </p:txBody>
      </p:sp>
      <p:sp>
        <p:nvSpPr>
          <p:cNvPr id="14" name="四角形: 角を丸くする 13">
            <a:extLst>
              <a:ext uri="{FF2B5EF4-FFF2-40B4-BE49-F238E27FC236}">
                <a16:creationId xmlns:a16="http://schemas.microsoft.com/office/drawing/2014/main" id="{AB79C297-815E-4559-AF12-D1D6A57383B2}"/>
              </a:ext>
            </a:extLst>
          </p:cNvPr>
          <p:cNvSpPr/>
          <p:nvPr/>
        </p:nvSpPr>
        <p:spPr>
          <a:xfrm>
            <a:off x="471934" y="3850078"/>
            <a:ext cx="6085593" cy="665018"/>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latin typeface="Meiryo UI" panose="020B0604030504040204" pitchFamily="50" charset="-128"/>
                <a:ea typeface="Meiryo UI" panose="020B0604030504040204" pitchFamily="50" charset="-128"/>
              </a:rPr>
              <a:t>　　　</a:t>
            </a:r>
          </a:p>
        </p:txBody>
      </p:sp>
      <p:sp>
        <p:nvSpPr>
          <p:cNvPr id="16" name="四角形: 角を丸くする 15">
            <a:extLst>
              <a:ext uri="{FF2B5EF4-FFF2-40B4-BE49-F238E27FC236}">
                <a16:creationId xmlns:a16="http://schemas.microsoft.com/office/drawing/2014/main" id="{4E0708DF-005F-4322-AB21-564A9FEF0813}"/>
              </a:ext>
            </a:extLst>
          </p:cNvPr>
          <p:cNvSpPr/>
          <p:nvPr/>
        </p:nvSpPr>
        <p:spPr>
          <a:xfrm>
            <a:off x="471933" y="4625931"/>
            <a:ext cx="6085593" cy="1946565"/>
          </a:xfrm>
          <a:prstGeom prst="roundRect">
            <a:avLst>
              <a:gd name="adj" fmla="val 5576"/>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t>　　　</a:t>
            </a:r>
          </a:p>
        </p:txBody>
      </p:sp>
      <p:sp>
        <p:nvSpPr>
          <p:cNvPr id="17" name="四角形: 角を丸くする 16">
            <a:extLst>
              <a:ext uri="{FF2B5EF4-FFF2-40B4-BE49-F238E27FC236}">
                <a16:creationId xmlns:a16="http://schemas.microsoft.com/office/drawing/2014/main" id="{80CE19EA-BD61-439F-9CD6-91F054DD0503}"/>
              </a:ext>
            </a:extLst>
          </p:cNvPr>
          <p:cNvSpPr/>
          <p:nvPr/>
        </p:nvSpPr>
        <p:spPr>
          <a:xfrm>
            <a:off x="568469" y="4792177"/>
            <a:ext cx="581457" cy="484909"/>
          </a:xfrm>
          <a:prstGeom prst="round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t>A2</a:t>
            </a:r>
            <a:endParaRPr kumimoji="1" lang="ja-JP" altLang="en-US" sz="1400" b="1"/>
          </a:p>
        </p:txBody>
      </p:sp>
      <p:sp>
        <p:nvSpPr>
          <p:cNvPr id="18" name="テキスト ボックス 17">
            <a:extLst>
              <a:ext uri="{FF2B5EF4-FFF2-40B4-BE49-F238E27FC236}">
                <a16:creationId xmlns:a16="http://schemas.microsoft.com/office/drawing/2014/main" id="{6C086FD7-191C-4299-9031-6F5CBBB7A7F5}"/>
              </a:ext>
            </a:extLst>
          </p:cNvPr>
          <p:cNvSpPr txBox="1"/>
          <p:nvPr/>
        </p:nvSpPr>
        <p:spPr>
          <a:xfrm>
            <a:off x="1149926" y="4792177"/>
            <a:ext cx="5167307" cy="646331"/>
          </a:xfrm>
          <a:prstGeom prst="rect">
            <a:avLst/>
          </a:prstGeom>
          <a:noFill/>
          <a:ln>
            <a:noFill/>
          </a:ln>
        </p:spPr>
        <p:txBody>
          <a:bodyPr wrap="square" rtlCol="0">
            <a:spAutoFit/>
          </a:bodyPr>
          <a:lstStyle/>
          <a:p>
            <a:r>
              <a:rPr lang="ja-JP" altLang="en-US" sz="1200">
                <a:latin typeface="Meiryo UI" panose="020B0604030504040204" pitchFamily="50" charset="-128"/>
                <a:ea typeface="Meiryo UI" panose="020B0604030504040204" pitchFamily="50" charset="-128"/>
              </a:rPr>
              <a:t>以下のアイコンを押して放課後</a:t>
            </a:r>
            <a:r>
              <a:rPr lang="en-US" altLang="ja-JP" sz="1200">
                <a:latin typeface="Meiryo UI" panose="020B0604030504040204" pitchFamily="50" charset="-128"/>
                <a:ea typeface="Meiryo UI" panose="020B0604030504040204" pitchFamily="50" charset="-128"/>
              </a:rPr>
              <a:t>Plat</a:t>
            </a:r>
            <a:r>
              <a:rPr lang="ja-JP" altLang="en-US" sz="1200">
                <a:latin typeface="Meiryo UI" panose="020B0604030504040204" pitchFamily="50" charset="-128"/>
                <a:ea typeface="Meiryo UI" panose="020B0604030504040204" pitchFamily="50" charset="-128"/>
              </a:rPr>
              <a:t>を開いていただくと</a:t>
            </a:r>
            <a:br>
              <a:rPr lang="en-US" altLang="ja-JP" sz="1200">
                <a:latin typeface="Meiryo UI" panose="020B0604030504040204" pitchFamily="50" charset="-128"/>
                <a:ea typeface="Meiryo UI" panose="020B0604030504040204" pitchFamily="50" charset="-128"/>
              </a:rPr>
            </a:br>
            <a:r>
              <a:rPr lang="ja-JP" altLang="en-US" sz="1200">
                <a:latin typeface="Meiryo UI" panose="020B0604030504040204" pitchFamily="50" charset="-128"/>
                <a:ea typeface="Meiryo UI" panose="020B0604030504040204" pitchFamily="50" charset="-128"/>
              </a:rPr>
              <a:t>ご利用いただけます。</a:t>
            </a:r>
            <a:br>
              <a:rPr lang="ja-JP" altLang="en-US" sz="1200">
                <a:latin typeface="Meiryo UI" panose="020B0604030504040204" pitchFamily="50" charset="-128"/>
                <a:ea typeface="Meiryo UI" panose="020B0604030504040204" pitchFamily="50" charset="-128"/>
              </a:rPr>
            </a:br>
            <a:endParaRPr kumimoji="1" lang="ja-JP" altLang="en-US" sz="1200">
              <a:latin typeface="Meiryo UI" panose="020B0604030504040204" pitchFamily="50" charset="-128"/>
              <a:ea typeface="Meiryo UI" panose="020B0604030504040204" pitchFamily="50" charset="-128"/>
            </a:endParaRPr>
          </a:p>
        </p:txBody>
      </p:sp>
      <p:sp>
        <p:nvSpPr>
          <p:cNvPr id="19" name="四角形: 角を丸くする 18">
            <a:extLst>
              <a:ext uri="{FF2B5EF4-FFF2-40B4-BE49-F238E27FC236}">
                <a16:creationId xmlns:a16="http://schemas.microsoft.com/office/drawing/2014/main" id="{58F376BE-E2F5-4DA0-AE3B-D1FEFDF799B8}"/>
              </a:ext>
            </a:extLst>
          </p:cNvPr>
          <p:cNvSpPr/>
          <p:nvPr/>
        </p:nvSpPr>
        <p:spPr>
          <a:xfrm>
            <a:off x="540762" y="3947061"/>
            <a:ext cx="581457" cy="4849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t>Q2</a:t>
            </a:r>
            <a:endParaRPr kumimoji="1" lang="ja-JP" altLang="en-US" sz="1400" b="1"/>
          </a:p>
        </p:txBody>
      </p:sp>
      <p:sp>
        <p:nvSpPr>
          <p:cNvPr id="20" name="テキスト ボックス 19">
            <a:extLst>
              <a:ext uri="{FF2B5EF4-FFF2-40B4-BE49-F238E27FC236}">
                <a16:creationId xmlns:a16="http://schemas.microsoft.com/office/drawing/2014/main" id="{86321D9D-9C3D-49E5-94D9-D892A5B3ACD1}"/>
              </a:ext>
            </a:extLst>
          </p:cNvPr>
          <p:cNvSpPr txBox="1"/>
          <p:nvPr/>
        </p:nvSpPr>
        <p:spPr>
          <a:xfrm>
            <a:off x="1136074" y="3960906"/>
            <a:ext cx="5167307" cy="276999"/>
          </a:xfrm>
          <a:prstGeom prst="rect">
            <a:avLst/>
          </a:prstGeom>
          <a:noFill/>
          <a:ln>
            <a:noFill/>
          </a:ln>
        </p:spPr>
        <p:txBody>
          <a:bodyPr wrap="square" rtlCol="0">
            <a:spAutoFit/>
          </a:bodyPr>
          <a:lstStyle/>
          <a:p>
            <a:r>
              <a:rPr kumimoji="1" lang="ja-JP" altLang="en-US" sz="1200">
                <a:latin typeface="Meiryo UI" panose="020B0604030504040204" pitchFamily="50" charset="-128"/>
                <a:ea typeface="Meiryo UI" panose="020B0604030504040204" pitchFamily="50" charset="-128"/>
              </a:rPr>
              <a:t>放課後</a:t>
            </a:r>
            <a:r>
              <a:rPr kumimoji="1" lang="en-US" altLang="ja-JP" sz="1200">
                <a:latin typeface="Meiryo UI" panose="020B0604030504040204" pitchFamily="50" charset="-128"/>
                <a:ea typeface="Meiryo UI" panose="020B0604030504040204" pitchFamily="50" charset="-128"/>
              </a:rPr>
              <a:t>Plat</a:t>
            </a:r>
            <a:r>
              <a:rPr kumimoji="1" lang="ja-JP" altLang="en-US" sz="1200">
                <a:latin typeface="Meiryo UI" panose="020B0604030504040204" pitchFamily="50" charset="-128"/>
                <a:ea typeface="Meiryo UI" panose="020B0604030504040204" pitchFamily="50" charset="-128"/>
              </a:rPr>
              <a:t>が利用できるブラウザがどれかわかりません。</a:t>
            </a:r>
            <a:endParaRPr kumimoji="1" lang="en-US" altLang="ja-JP" sz="1200">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C945CAE-33EF-4EF9-9C8D-9BB034E782EC}"/>
              </a:ext>
            </a:extLst>
          </p:cNvPr>
          <p:cNvSpPr/>
          <p:nvPr/>
        </p:nvSpPr>
        <p:spPr>
          <a:xfrm>
            <a:off x="1331918" y="5340586"/>
            <a:ext cx="4708664" cy="1066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CBEEDA71-4475-476B-90D7-9796C7C5A168}"/>
              </a:ext>
            </a:extLst>
          </p:cNvPr>
          <p:cNvPicPr>
            <a:picLocks noChangeAspect="1"/>
          </p:cNvPicPr>
          <p:nvPr/>
        </p:nvPicPr>
        <p:blipFill>
          <a:blip r:embed="rId2"/>
          <a:stretch>
            <a:fillRect/>
          </a:stretch>
        </p:blipFill>
        <p:spPr>
          <a:xfrm>
            <a:off x="1456611" y="5976967"/>
            <a:ext cx="496001" cy="367170"/>
          </a:xfrm>
          <a:prstGeom prst="rect">
            <a:avLst/>
          </a:prstGeom>
        </p:spPr>
      </p:pic>
      <p:sp>
        <p:nvSpPr>
          <p:cNvPr id="23" name="テキスト ボックス 22">
            <a:extLst>
              <a:ext uri="{FF2B5EF4-FFF2-40B4-BE49-F238E27FC236}">
                <a16:creationId xmlns:a16="http://schemas.microsoft.com/office/drawing/2014/main" id="{A91521B3-BC56-478C-9015-FD2EEF336AEF}"/>
              </a:ext>
            </a:extLst>
          </p:cNvPr>
          <p:cNvSpPr txBox="1"/>
          <p:nvPr/>
        </p:nvSpPr>
        <p:spPr>
          <a:xfrm>
            <a:off x="1940579" y="5947646"/>
            <a:ext cx="1773382" cy="369332"/>
          </a:xfrm>
          <a:prstGeom prst="rect">
            <a:avLst/>
          </a:prstGeom>
          <a:noFill/>
        </p:spPr>
        <p:txBody>
          <a:bodyPr wrap="square" rtlCol="0">
            <a:spAutoFit/>
          </a:bodyPr>
          <a:lstStyle/>
          <a:p>
            <a:r>
              <a:rPr kumimoji="1" lang="en-US" altLang="ja-JP"/>
              <a:t>Google chrome</a:t>
            </a:r>
            <a:endParaRPr kumimoji="1" lang="ja-JP" altLang="en-US"/>
          </a:p>
        </p:txBody>
      </p:sp>
      <p:pic>
        <p:nvPicPr>
          <p:cNvPr id="24" name="図 23">
            <a:extLst>
              <a:ext uri="{FF2B5EF4-FFF2-40B4-BE49-F238E27FC236}">
                <a16:creationId xmlns:a16="http://schemas.microsoft.com/office/drawing/2014/main" id="{11240B72-2C5C-4924-9F95-FE68CB4D085B}"/>
              </a:ext>
            </a:extLst>
          </p:cNvPr>
          <p:cNvPicPr>
            <a:picLocks noChangeAspect="1"/>
          </p:cNvPicPr>
          <p:nvPr/>
        </p:nvPicPr>
        <p:blipFill>
          <a:blip r:embed="rId3"/>
          <a:stretch>
            <a:fillRect/>
          </a:stretch>
        </p:blipFill>
        <p:spPr>
          <a:xfrm>
            <a:off x="1471687" y="5485157"/>
            <a:ext cx="496001" cy="417864"/>
          </a:xfrm>
          <a:prstGeom prst="rect">
            <a:avLst/>
          </a:prstGeom>
        </p:spPr>
      </p:pic>
      <p:sp>
        <p:nvSpPr>
          <p:cNvPr id="25" name="テキスト ボックス 24">
            <a:extLst>
              <a:ext uri="{FF2B5EF4-FFF2-40B4-BE49-F238E27FC236}">
                <a16:creationId xmlns:a16="http://schemas.microsoft.com/office/drawing/2014/main" id="{B5B4BC48-4542-4D50-8088-EFAF1DFE90C5}"/>
              </a:ext>
            </a:extLst>
          </p:cNvPr>
          <p:cNvSpPr txBox="1"/>
          <p:nvPr/>
        </p:nvSpPr>
        <p:spPr>
          <a:xfrm>
            <a:off x="4143451" y="5476601"/>
            <a:ext cx="1773382" cy="369332"/>
          </a:xfrm>
          <a:prstGeom prst="rect">
            <a:avLst/>
          </a:prstGeom>
          <a:noFill/>
        </p:spPr>
        <p:txBody>
          <a:bodyPr wrap="square" rtlCol="0">
            <a:spAutoFit/>
          </a:bodyPr>
          <a:lstStyle/>
          <a:p>
            <a:r>
              <a:rPr kumimoji="1" lang="en-US" altLang="ja-JP"/>
              <a:t>edge</a:t>
            </a:r>
            <a:endParaRPr kumimoji="1" lang="ja-JP" altLang="en-US"/>
          </a:p>
        </p:txBody>
      </p:sp>
      <p:pic>
        <p:nvPicPr>
          <p:cNvPr id="26" name="図 25">
            <a:extLst>
              <a:ext uri="{FF2B5EF4-FFF2-40B4-BE49-F238E27FC236}">
                <a16:creationId xmlns:a16="http://schemas.microsoft.com/office/drawing/2014/main" id="{0E193BE2-B10E-4296-8537-5F74BB461056}"/>
              </a:ext>
            </a:extLst>
          </p:cNvPr>
          <p:cNvPicPr>
            <a:picLocks noChangeAspect="1"/>
          </p:cNvPicPr>
          <p:nvPr/>
        </p:nvPicPr>
        <p:blipFill>
          <a:blip r:embed="rId4"/>
          <a:stretch>
            <a:fillRect/>
          </a:stretch>
        </p:blipFill>
        <p:spPr>
          <a:xfrm>
            <a:off x="3687198" y="5451429"/>
            <a:ext cx="496001" cy="425859"/>
          </a:xfrm>
          <a:prstGeom prst="rect">
            <a:avLst/>
          </a:prstGeom>
        </p:spPr>
      </p:pic>
      <p:sp>
        <p:nvSpPr>
          <p:cNvPr id="28" name="テキスト ボックス 27">
            <a:extLst>
              <a:ext uri="{FF2B5EF4-FFF2-40B4-BE49-F238E27FC236}">
                <a16:creationId xmlns:a16="http://schemas.microsoft.com/office/drawing/2014/main" id="{F47283FC-A075-4056-9AD7-C0D1F31DCACE}"/>
              </a:ext>
            </a:extLst>
          </p:cNvPr>
          <p:cNvSpPr txBox="1"/>
          <p:nvPr/>
        </p:nvSpPr>
        <p:spPr>
          <a:xfrm>
            <a:off x="1912862" y="5490453"/>
            <a:ext cx="1773382" cy="369332"/>
          </a:xfrm>
          <a:prstGeom prst="rect">
            <a:avLst/>
          </a:prstGeom>
          <a:noFill/>
        </p:spPr>
        <p:txBody>
          <a:bodyPr wrap="square" rtlCol="0">
            <a:spAutoFit/>
          </a:bodyPr>
          <a:lstStyle/>
          <a:p>
            <a:r>
              <a:rPr kumimoji="1" lang="en-US" altLang="ja-JP"/>
              <a:t>safari</a:t>
            </a:r>
            <a:endParaRPr kumimoji="1" lang="ja-JP" altLang="en-US"/>
          </a:p>
        </p:txBody>
      </p:sp>
      <p:pic>
        <p:nvPicPr>
          <p:cNvPr id="29" name="図 28">
            <a:extLst>
              <a:ext uri="{FF2B5EF4-FFF2-40B4-BE49-F238E27FC236}">
                <a16:creationId xmlns:a16="http://schemas.microsoft.com/office/drawing/2014/main" id="{F9C07659-DC04-4BBE-8561-52D3240BCDEC}"/>
              </a:ext>
            </a:extLst>
          </p:cNvPr>
          <p:cNvPicPr>
            <a:picLocks noChangeAspect="1"/>
          </p:cNvPicPr>
          <p:nvPr/>
        </p:nvPicPr>
        <p:blipFill>
          <a:blip r:embed="rId5"/>
          <a:stretch>
            <a:fillRect/>
          </a:stretch>
        </p:blipFill>
        <p:spPr>
          <a:xfrm>
            <a:off x="3727809" y="5957101"/>
            <a:ext cx="434287" cy="367170"/>
          </a:xfrm>
          <a:prstGeom prst="rect">
            <a:avLst/>
          </a:prstGeom>
        </p:spPr>
      </p:pic>
      <p:sp>
        <p:nvSpPr>
          <p:cNvPr id="30" name="テキスト ボックス 29">
            <a:extLst>
              <a:ext uri="{FF2B5EF4-FFF2-40B4-BE49-F238E27FC236}">
                <a16:creationId xmlns:a16="http://schemas.microsoft.com/office/drawing/2014/main" id="{F94D75BE-B24C-4FF8-9AA7-A02CAB0BAFE9}"/>
              </a:ext>
            </a:extLst>
          </p:cNvPr>
          <p:cNvSpPr txBox="1"/>
          <p:nvPr/>
        </p:nvSpPr>
        <p:spPr>
          <a:xfrm>
            <a:off x="4143454" y="5947644"/>
            <a:ext cx="1773382" cy="369332"/>
          </a:xfrm>
          <a:prstGeom prst="rect">
            <a:avLst/>
          </a:prstGeom>
          <a:noFill/>
        </p:spPr>
        <p:txBody>
          <a:bodyPr wrap="square" rtlCol="0" anchor="t">
            <a:spAutoFit/>
          </a:bodyPr>
          <a:lstStyle/>
          <a:p>
            <a:r>
              <a:rPr kumimoji="1" lang="en-US" altLang="ja-JP" err="1">
                <a:ea typeface="游ゴシック"/>
              </a:rPr>
              <a:t>firefox</a:t>
            </a:r>
            <a:endParaRPr kumimoji="1" lang="ja-JP" altLang="en-US">
              <a:ea typeface="游ゴシック"/>
            </a:endParaRPr>
          </a:p>
        </p:txBody>
      </p:sp>
      <p:sp>
        <p:nvSpPr>
          <p:cNvPr id="27" name="四角形: 角を丸くする 26">
            <a:extLst>
              <a:ext uri="{FF2B5EF4-FFF2-40B4-BE49-F238E27FC236}">
                <a16:creationId xmlns:a16="http://schemas.microsoft.com/office/drawing/2014/main" id="{3CB65C67-07EC-4723-9C1B-2746826C8E08}"/>
              </a:ext>
            </a:extLst>
          </p:cNvPr>
          <p:cNvSpPr/>
          <p:nvPr/>
        </p:nvSpPr>
        <p:spPr>
          <a:xfrm>
            <a:off x="471933" y="6882596"/>
            <a:ext cx="6085593" cy="665018"/>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latin typeface="Meiryo UI" panose="020B0604030504040204" pitchFamily="50" charset="-128"/>
                <a:ea typeface="Meiryo UI" panose="020B0604030504040204" pitchFamily="50" charset="-128"/>
              </a:rPr>
              <a:t>　　　</a:t>
            </a:r>
          </a:p>
        </p:txBody>
      </p:sp>
      <p:sp>
        <p:nvSpPr>
          <p:cNvPr id="31" name="四角形: 角を丸くする 30">
            <a:extLst>
              <a:ext uri="{FF2B5EF4-FFF2-40B4-BE49-F238E27FC236}">
                <a16:creationId xmlns:a16="http://schemas.microsoft.com/office/drawing/2014/main" id="{10A24C4E-7F09-48E7-B4A1-DF0A37053D59}"/>
              </a:ext>
            </a:extLst>
          </p:cNvPr>
          <p:cNvSpPr/>
          <p:nvPr/>
        </p:nvSpPr>
        <p:spPr>
          <a:xfrm>
            <a:off x="471932" y="7658449"/>
            <a:ext cx="6085593" cy="1946565"/>
          </a:xfrm>
          <a:prstGeom prst="roundRect">
            <a:avLst>
              <a:gd name="adj" fmla="val 5576"/>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t>　　　</a:t>
            </a:r>
          </a:p>
        </p:txBody>
      </p:sp>
      <p:sp>
        <p:nvSpPr>
          <p:cNvPr id="32" name="四角形: 角を丸くする 31">
            <a:extLst>
              <a:ext uri="{FF2B5EF4-FFF2-40B4-BE49-F238E27FC236}">
                <a16:creationId xmlns:a16="http://schemas.microsoft.com/office/drawing/2014/main" id="{916F9837-1453-489F-B5AA-0874D60CC5F1}"/>
              </a:ext>
            </a:extLst>
          </p:cNvPr>
          <p:cNvSpPr/>
          <p:nvPr/>
        </p:nvSpPr>
        <p:spPr>
          <a:xfrm>
            <a:off x="568468" y="7824695"/>
            <a:ext cx="581457" cy="484909"/>
          </a:xfrm>
          <a:prstGeom prst="round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t>A3</a:t>
            </a:r>
            <a:endParaRPr kumimoji="1" lang="ja-JP" altLang="en-US" sz="1400" b="1"/>
          </a:p>
        </p:txBody>
      </p:sp>
      <p:sp>
        <p:nvSpPr>
          <p:cNvPr id="33" name="テキスト ボックス 32">
            <a:extLst>
              <a:ext uri="{FF2B5EF4-FFF2-40B4-BE49-F238E27FC236}">
                <a16:creationId xmlns:a16="http://schemas.microsoft.com/office/drawing/2014/main" id="{D2567D4C-A1F1-4587-B66A-327E45D931A6}"/>
              </a:ext>
            </a:extLst>
          </p:cNvPr>
          <p:cNvSpPr txBox="1"/>
          <p:nvPr/>
        </p:nvSpPr>
        <p:spPr>
          <a:xfrm>
            <a:off x="1149925" y="7824695"/>
            <a:ext cx="5167307" cy="1754326"/>
          </a:xfrm>
          <a:prstGeom prst="rect">
            <a:avLst/>
          </a:prstGeom>
          <a:noFill/>
          <a:ln>
            <a:noFill/>
          </a:ln>
        </p:spPr>
        <p:txBody>
          <a:bodyPr wrap="square" rtlCol="0">
            <a:spAutoFit/>
          </a:bodyPr>
          <a:lstStyle/>
          <a:p>
            <a:r>
              <a:rPr lang="ja-JP" altLang="en-US" sz="1200">
                <a:latin typeface="Meiryo UI" panose="020B0604030504040204" pitchFamily="50" charset="-128"/>
                <a:ea typeface="Meiryo UI" panose="020B0604030504040204" pitchFamily="50" charset="-128"/>
              </a:rPr>
              <a:t>ご自身でパスワードの再設定をしていただくことができます。</a:t>
            </a:r>
            <a:endParaRPr kumimoji="1" lang="en-US" altLang="ja-JP" sz="1200">
              <a:latin typeface="Meiryo UI" panose="020B0604030504040204" pitchFamily="50" charset="-128"/>
              <a:ea typeface="Meiryo UI" panose="020B0604030504040204" pitchFamily="50" charset="-128"/>
            </a:endParaRPr>
          </a:p>
          <a:p>
            <a:r>
              <a:rPr lang="ja-JP" altLang="en-US" sz="1200">
                <a:latin typeface="Meiryo UI" panose="020B0604030504040204" pitchFamily="50" charset="-128"/>
                <a:ea typeface="Meiryo UI" panose="020B0604030504040204" pitchFamily="50" charset="-128"/>
              </a:rPr>
              <a:t>以下</a:t>
            </a:r>
            <a:r>
              <a:rPr lang="en-US" altLang="ja-JP" sz="1200">
                <a:latin typeface="Meiryo UI" panose="020B0604030504040204" pitchFamily="50" charset="-128"/>
                <a:ea typeface="Meiryo UI" panose="020B0604030504040204" pitchFamily="50" charset="-128"/>
              </a:rPr>
              <a:t>URL</a:t>
            </a:r>
            <a:r>
              <a:rPr lang="ja-JP" altLang="en-US" sz="1200">
                <a:latin typeface="Meiryo UI" panose="020B0604030504040204" pitchFamily="50" charset="-128"/>
                <a:ea typeface="Meiryo UI" panose="020B0604030504040204" pitchFamily="50" charset="-128"/>
              </a:rPr>
              <a:t>にアクセスいただき、ログイン画面の「パスワードをお忘れですか？」をクリックしてください。</a:t>
            </a:r>
          </a:p>
          <a:p>
            <a:r>
              <a:rPr lang="en-US" altLang="ja-JP" sz="1200">
                <a:latin typeface="Meiryo UI" panose="020B0604030504040204" pitchFamily="50" charset="-128"/>
                <a:ea typeface="Meiryo UI" panose="020B0604030504040204" pitchFamily="50" charset="-128"/>
                <a:hlinkClick r:id="rId6" tooltip="https://afterschool.force.com/plat/s/login/"/>
              </a:rPr>
              <a:t>https://afterschool.force.com/plat/s/login/</a:t>
            </a:r>
            <a:endParaRPr lang="ja-JP" altLang="en-US" sz="1200">
              <a:latin typeface="Meiryo UI" panose="020B0604030504040204" pitchFamily="50" charset="-128"/>
              <a:ea typeface="Meiryo UI" panose="020B0604030504040204" pitchFamily="50" charset="-128"/>
            </a:endParaRPr>
          </a:p>
          <a:p>
            <a:r>
              <a:rPr lang="ja-JP" altLang="en-US" sz="1200">
                <a:latin typeface="Meiryo UI" panose="020B0604030504040204" pitchFamily="50" charset="-128"/>
                <a:ea typeface="Meiryo UI" panose="020B0604030504040204" pitchFamily="50" charset="-128"/>
              </a:rPr>
              <a:t> </a:t>
            </a:r>
          </a:p>
          <a:p>
            <a:r>
              <a:rPr lang="ja-JP" altLang="en-US" sz="1200">
                <a:latin typeface="Meiryo UI" panose="020B0604030504040204" pitchFamily="50" charset="-128"/>
                <a:ea typeface="Meiryo UI" panose="020B0604030504040204" pitchFamily="50" charset="-128"/>
              </a:rPr>
              <a:t>メールアドレス入力画面が表示されますので、最初に登録されたメールアドレスを入力してください。パスワード設定用の</a:t>
            </a:r>
            <a:r>
              <a:rPr lang="en-US" altLang="ja-JP" sz="1200">
                <a:latin typeface="Meiryo UI" panose="020B0604030504040204" pitchFamily="50" charset="-128"/>
                <a:ea typeface="Meiryo UI" panose="020B0604030504040204" pitchFamily="50" charset="-128"/>
              </a:rPr>
              <a:t>URL</a:t>
            </a:r>
            <a:r>
              <a:rPr lang="ja-JP" altLang="en-US" sz="1200">
                <a:latin typeface="Meiryo UI" panose="020B0604030504040204" pitchFamily="50" charset="-128"/>
                <a:ea typeface="Meiryo UI" panose="020B0604030504040204" pitchFamily="50" charset="-128"/>
              </a:rPr>
              <a:t>が記載されたメールが届きますので、リンクをクリックしてパスワードを設定し「放課後</a:t>
            </a:r>
            <a:r>
              <a:rPr lang="en-US" altLang="ja-JP" sz="1200">
                <a:latin typeface="Meiryo UI" panose="020B0604030504040204" pitchFamily="50" charset="-128"/>
                <a:ea typeface="Meiryo UI" panose="020B0604030504040204" pitchFamily="50" charset="-128"/>
              </a:rPr>
              <a:t>Plat</a:t>
            </a:r>
            <a:r>
              <a:rPr lang="ja-JP" altLang="en-US" sz="1200">
                <a:latin typeface="Meiryo UI" panose="020B0604030504040204" pitchFamily="50" charset="-128"/>
                <a:ea typeface="Meiryo UI" panose="020B0604030504040204" pitchFamily="50" charset="-128"/>
              </a:rPr>
              <a:t>」にログインしてください。</a:t>
            </a:r>
            <a:endParaRPr lang="en-US" altLang="ja-JP" sz="1200">
              <a:latin typeface="Meiryo UI" panose="020B0604030504040204" pitchFamily="50" charset="-128"/>
              <a:ea typeface="Meiryo UI" panose="020B0604030504040204" pitchFamily="50" charset="-128"/>
            </a:endParaRPr>
          </a:p>
          <a:p>
            <a:r>
              <a:rPr lang="ja-JP" altLang="en-US" sz="1200">
                <a:latin typeface="Meiryo UI" panose="020B0604030504040204" pitchFamily="50" charset="-128"/>
                <a:ea typeface="Meiryo UI" panose="020B0604030504040204" pitchFamily="50" charset="-128"/>
              </a:rPr>
              <a:t>なお、パスワードの再設定メールが届かない場合は</a:t>
            </a:r>
            <a:r>
              <a:rPr lang="en-US" altLang="ja-JP" sz="1200">
                <a:latin typeface="Meiryo UI" panose="020B0604030504040204" pitchFamily="50" charset="-128"/>
                <a:ea typeface="Meiryo UI" panose="020B0604030504040204" pitchFamily="50" charset="-128"/>
              </a:rPr>
              <a:t>Q6</a:t>
            </a:r>
            <a:r>
              <a:rPr lang="ja-JP" altLang="en-US" sz="1200">
                <a:latin typeface="Meiryo UI" panose="020B0604030504040204" pitchFamily="50" charset="-128"/>
                <a:ea typeface="Meiryo UI" panose="020B0604030504040204" pitchFamily="50" charset="-128"/>
              </a:rPr>
              <a:t>をご確認ください。</a:t>
            </a:r>
          </a:p>
        </p:txBody>
      </p:sp>
      <p:sp>
        <p:nvSpPr>
          <p:cNvPr id="34" name="四角形: 角を丸くする 33">
            <a:extLst>
              <a:ext uri="{FF2B5EF4-FFF2-40B4-BE49-F238E27FC236}">
                <a16:creationId xmlns:a16="http://schemas.microsoft.com/office/drawing/2014/main" id="{C1A83B30-FE46-438E-83BA-E4CA1F0BCB70}"/>
              </a:ext>
            </a:extLst>
          </p:cNvPr>
          <p:cNvSpPr/>
          <p:nvPr/>
        </p:nvSpPr>
        <p:spPr>
          <a:xfrm>
            <a:off x="540761" y="6979579"/>
            <a:ext cx="581457" cy="4849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t>Q3</a:t>
            </a:r>
            <a:endParaRPr kumimoji="1" lang="ja-JP" altLang="en-US" sz="1400" b="1"/>
          </a:p>
        </p:txBody>
      </p:sp>
      <p:sp>
        <p:nvSpPr>
          <p:cNvPr id="35" name="テキスト ボックス 34">
            <a:extLst>
              <a:ext uri="{FF2B5EF4-FFF2-40B4-BE49-F238E27FC236}">
                <a16:creationId xmlns:a16="http://schemas.microsoft.com/office/drawing/2014/main" id="{F639C15D-9F18-4A4B-A8AF-B199A1F2096D}"/>
              </a:ext>
            </a:extLst>
          </p:cNvPr>
          <p:cNvSpPr txBox="1"/>
          <p:nvPr/>
        </p:nvSpPr>
        <p:spPr>
          <a:xfrm>
            <a:off x="1136073" y="6993424"/>
            <a:ext cx="5167307" cy="276999"/>
          </a:xfrm>
          <a:prstGeom prst="rect">
            <a:avLst/>
          </a:prstGeom>
          <a:noFill/>
          <a:ln>
            <a:noFill/>
          </a:ln>
        </p:spPr>
        <p:txBody>
          <a:bodyPr wrap="square" rtlCol="0">
            <a:spAutoFit/>
          </a:bodyPr>
          <a:lstStyle/>
          <a:p>
            <a:r>
              <a:rPr kumimoji="1" lang="ja-JP" altLang="en-US" sz="1200">
                <a:latin typeface="Meiryo UI" panose="020B0604030504040204" pitchFamily="50" charset="-128"/>
                <a:ea typeface="Meiryo UI" panose="020B0604030504040204" pitchFamily="50" charset="-128"/>
              </a:rPr>
              <a:t>パスワードを忘れてしまいましたがどうすればいいですか。</a:t>
            </a:r>
            <a:endParaRPr kumimoji="1" lang="en-US" altLang="ja-JP" sz="12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67108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5A37A5-AE45-49A0-8327-D6D0D2AF1416}"/>
              </a:ext>
            </a:extLst>
          </p:cNvPr>
          <p:cNvSpPr>
            <a:spLocks noGrp="1"/>
          </p:cNvSpPr>
          <p:nvPr>
            <p:ph type="title"/>
          </p:nvPr>
        </p:nvSpPr>
        <p:spPr/>
        <p:txBody>
          <a:bodyPr/>
          <a:lstStyle/>
          <a:p>
            <a:r>
              <a:rPr lang="ja-JP" altLang="en-US">
                <a:latin typeface="Meiryo UI" panose="020B0604030504040204" pitchFamily="50" charset="-128"/>
                <a:ea typeface="Meiryo UI" panose="020B0604030504040204" pitchFamily="50" charset="-128"/>
              </a:rPr>
              <a:t>４．</a:t>
            </a:r>
            <a:r>
              <a:rPr lang="en-US" altLang="ja-JP">
                <a:latin typeface="Meiryo UI" panose="020B0604030504040204" pitchFamily="50" charset="-128"/>
                <a:ea typeface="Meiryo UI" panose="020B0604030504040204" pitchFamily="50" charset="-128"/>
              </a:rPr>
              <a:t>FAQ</a:t>
            </a:r>
            <a:endParaRPr kumimoji="1" lang="ja-JP" altLang="en-US"/>
          </a:p>
        </p:txBody>
      </p:sp>
      <p:sp>
        <p:nvSpPr>
          <p:cNvPr id="4" name="スライド番号プレースホルダー 3">
            <a:extLst>
              <a:ext uri="{FF2B5EF4-FFF2-40B4-BE49-F238E27FC236}">
                <a16:creationId xmlns:a16="http://schemas.microsoft.com/office/drawing/2014/main" id="{EF7C68B2-A6E2-4BFB-A315-A644654CCF59}"/>
              </a:ext>
            </a:extLst>
          </p:cNvPr>
          <p:cNvSpPr>
            <a:spLocks noGrp="1"/>
          </p:cNvSpPr>
          <p:nvPr>
            <p:ph type="sldNum" sz="quarter" idx="12"/>
          </p:nvPr>
        </p:nvSpPr>
        <p:spPr/>
        <p:txBody>
          <a:bodyPr/>
          <a:lstStyle/>
          <a:p>
            <a:fld id="{9CB88E12-1A5E-4824-975F-6C2DF45271FF}" type="slidenum">
              <a:rPr kumimoji="1" lang="ja-JP" altLang="en-US" smtClean="0"/>
              <a:t>23</a:t>
            </a:fld>
            <a:endParaRPr kumimoji="1" lang="ja-JP" altLang="en-US"/>
          </a:p>
        </p:txBody>
      </p:sp>
      <p:sp>
        <p:nvSpPr>
          <p:cNvPr id="7" name="四角形: 角を丸くする 6">
            <a:extLst>
              <a:ext uri="{FF2B5EF4-FFF2-40B4-BE49-F238E27FC236}">
                <a16:creationId xmlns:a16="http://schemas.microsoft.com/office/drawing/2014/main" id="{ED15B41A-1EAC-4E96-B97A-04E08711C6B2}"/>
              </a:ext>
            </a:extLst>
          </p:cNvPr>
          <p:cNvSpPr/>
          <p:nvPr/>
        </p:nvSpPr>
        <p:spPr>
          <a:xfrm>
            <a:off x="458082" y="1274614"/>
            <a:ext cx="6085593" cy="665018"/>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t>　　　</a:t>
            </a:r>
          </a:p>
        </p:txBody>
      </p:sp>
      <p:sp>
        <p:nvSpPr>
          <p:cNvPr id="8" name="四角形: 角を丸くする 7">
            <a:extLst>
              <a:ext uri="{FF2B5EF4-FFF2-40B4-BE49-F238E27FC236}">
                <a16:creationId xmlns:a16="http://schemas.microsoft.com/office/drawing/2014/main" id="{B9D21E3C-5A68-467B-973B-D6B155CB5E09}"/>
              </a:ext>
            </a:extLst>
          </p:cNvPr>
          <p:cNvSpPr/>
          <p:nvPr/>
        </p:nvSpPr>
        <p:spPr>
          <a:xfrm>
            <a:off x="554618" y="1357737"/>
            <a:ext cx="581457" cy="4849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t>Q4</a:t>
            </a:r>
            <a:endParaRPr kumimoji="1" lang="ja-JP" altLang="en-US" sz="1400" b="1"/>
          </a:p>
        </p:txBody>
      </p:sp>
      <p:sp>
        <p:nvSpPr>
          <p:cNvPr id="9" name="テキスト ボックス 8">
            <a:extLst>
              <a:ext uri="{FF2B5EF4-FFF2-40B4-BE49-F238E27FC236}">
                <a16:creationId xmlns:a16="http://schemas.microsoft.com/office/drawing/2014/main" id="{3AB5710F-32A7-4EDE-82C4-36860096BC54}"/>
              </a:ext>
            </a:extLst>
          </p:cNvPr>
          <p:cNvSpPr txBox="1"/>
          <p:nvPr/>
        </p:nvSpPr>
        <p:spPr>
          <a:xfrm>
            <a:off x="1136075" y="1357737"/>
            <a:ext cx="5167307" cy="276999"/>
          </a:xfrm>
          <a:prstGeom prst="rect">
            <a:avLst/>
          </a:prstGeom>
          <a:noFill/>
          <a:ln>
            <a:noFill/>
          </a:ln>
        </p:spPr>
        <p:txBody>
          <a:bodyPr wrap="square" rtlCol="0">
            <a:spAutoFit/>
          </a:bodyPr>
          <a:lstStyle/>
          <a:p>
            <a:r>
              <a:rPr kumimoji="1" lang="ja-JP" altLang="en-US" sz="1200">
                <a:latin typeface="Meiryo UI" panose="020B0604030504040204" pitchFamily="50" charset="-128"/>
                <a:ea typeface="Meiryo UI" panose="020B0604030504040204" pitchFamily="50" charset="-128"/>
              </a:rPr>
              <a:t>ごきょうだいがいる場合の口座振替依頼書の提出方法は？</a:t>
            </a:r>
          </a:p>
        </p:txBody>
      </p:sp>
      <p:sp>
        <p:nvSpPr>
          <p:cNvPr id="10" name="四角形: 角を丸くする 9">
            <a:extLst>
              <a:ext uri="{FF2B5EF4-FFF2-40B4-BE49-F238E27FC236}">
                <a16:creationId xmlns:a16="http://schemas.microsoft.com/office/drawing/2014/main" id="{DE23BCE3-81C9-4B9C-8C36-A7D162172EC8}"/>
              </a:ext>
            </a:extLst>
          </p:cNvPr>
          <p:cNvSpPr/>
          <p:nvPr/>
        </p:nvSpPr>
        <p:spPr>
          <a:xfrm>
            <a:off x="458081" y="2050466"/>
            <a:ext cx="6085593" cy="2582257"/>
          </a:xfrm>
          <a:prstGeom prst="roundRect">
            <a:avLst>
              <a:gd name="adj" fmla="val 3323"/>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t>　　　</a:t>
            </a:r>
          </a:p>
        </p:txBody>
      </p:sp>
      <p:sp>
        <p:nvSpPr>
          <p:cNvPr id="11" name="四角形: 角を丸くする 10">
            <a:extLst>
              <a:ext uri="{FF2B5EF4-FFF2-40B4-BE49-F238E27FC236}">
                <a16:creationId xmlns:a16="http://schemas.microsoft.com/office/drawing/2014/main" id="{119DCA4C-8397-48E9-8D8D-6A49D2A79AA7}"/>
              </a:ext>
            </a:extLst>
          </p:cNvPr>
          <p:cNvSpPr/>
          <p:nvPr/>
        </p:nvSpPr>
        <p:spPr>
          <a:xfrm>
            <a:off x="554617" y="2216713"/>
            <a:ext cx="581457" cy="484909"/>
          </a:xfrm>
          <a:prstGeom prst="round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t>A4</a:t>
            </a:r>
            <a:endParaRPr kumimoji="1" lang="ja-JP" altLang="en-US" sz="1400" b="1"/>
          </a:p>
        </p:txBody>
      </p:sp>
      <p:sp>
        <p:nvSpPr>
          <p:cNvPr id="12" name="テキスト ボックス 11">
            <a:extLst>
              <a:ext uri="{FF2B5EF4-FFF2-40B4-BE49-F238E27FC236}">
                <a16:creationId xmlns:a16="http://schemas.microsoft.com/office/drawing/2014/main" id="{50BF503B-5CBF-4F97-9FAB-0B3786F2330E}"/>
              </a:ext>
            </a:extLst>
          </p:cNvPr>
          <p:cNvSpPr txBox="1"/>
          <p:nvPr/>
        </p:nvSpPr>
        <p:spPr>
          <a:xfrm>
            <a:off x="1136074" y="2216713"/>
            <a:ext cx="5167307" cy="2308324"/>
          </a:xfrm>
          <a:prstGeom prst="rect">
            <a:avLst/>
          </a:prstGeom>
          <a:noFill/>
          <a:ln>
            <a:noFill/>
          </a:ln>
        </p:spPr>
        <p:txBody>
          <a:bodyPr wrap="square" rtlCol="0">
            <a:spAutoFit/>
          </a:bodyPr>
          <a:lstStyle/>
          <a:p>
            <a:r>
              <a:rPr lang="ja-JP" altLang="en-US" sz="1200" dirty="0">
                <a:latin typeface="Meiryo UI" panose="020B0604030504040204" pitchFamily="50" charset="-128"/>
                <a:ea typeface="Meiryo UI" panose="020B0604030504040204" pitchFamily="50" charset="-128"/>
              </a:rPr>
              <a:t>ごきょうだいでアフタースクールをご利用いただく場合、口座振替依頼書は</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通のみのご提出で大丈夫です。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（複数ご提出いただいた場合でも、保護者お一人に対して１口座しか紐づけができない仕組みになっているため、請求が二重に登録されることはありませんのでご安心ください。）</a:t>
            </a: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口座振替依頼書とともにホチキス止めされている「</a:t>
            </a:r>
            <a:r>
              <a:rPr lang="zh-TW" altLang="en-US" sz="1200" dirty="0">
                <a:latin typeface="Meiryo UI" panose="020B0604030504040204" pitchFamily="50" charset="-128"/>
                <a:ea typeface="Meiryo UI" panose="020B0604030504040204" pitchFamily="50" charset="-128"/>
              </a:rPr>
              <a:t>放課後</a:t>
            </a:r>
            <a:r>
              <a:rPr lang="en-US" altLang="zh-TW" sz="1200" dirty="0">
                <a:latin typeface="Meiryo UI" panose="020B0604030504040204" pitchFamily="50" charset="-128"/>
                <a:ea typeface="Meiryo UI" panose="020B0604030504040204" pitchFamily="50" charset="-128"/>
              </a:rPr>
              <a:t>Plat</a:t>
            </a:r>
            <a:r>
              <a:rPr lang="zh-TW" altLang="en-US" sz="1200" dirty="0">
                <a:latin typeface="Meiryo UI" panose="020B0604030504040204" pitchFamily="50" charset="-128"/>
                <a:ea typeface="Meiryo UI" panose="020B0604030504040204" pitchFamily="50" charset="-128"/>
              </a:rPr>
              <a:t>口座振替登録申請</a:t>
            </a:r>
            <a:r>
              <a:rPr lang="ja-JP" altLang="en-US" sz="1200" dirty="0">
                <a:latin typeface="Meiryo UI" panose="020B0604030504040204" pitchFamily="50" charset="-128"/>
                <a:ea typeface="Meiryo UI" panose="020B0604030504040204" pitchFamily="50" charset="-128"/>
              </a:rPr>
              <a:t>書」に、アフタースクールを利用するお子さんのお名前を全てご記入ください。</a:t>
            </a:r>
            <a:br>
              <a:rPr lang="ja-JP" altLang="en-US" sz="1200" dirty="0">
                <a:latin typeface="Meiryo UI" panose="020B0604030504040204" pitchFamily="50" charset="-128"/>
                <a:ea typeface="Meiryo UI" panose="020B0604030504040204" pitchFamily="50" charset="-128"/>
              </a:rPr>
            </a:br>
            <a:endParaRPr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なお、すでにごきょうだいが入会済みで放課後</a:t>
            </a:r>
            <a:r>
              <a:rPr kumimoji="1" lang="en-US" altLang="ja-JP" sz="1200" dirty="0">
                <a:latin typeface="Meiryo UI" panose="020B0604030504040204" pitchFamily="50" charset="-128"/>
                <a:ea typeface="Meiryo UI" panose="020B0604030504040204" pitchFamily="50" charset="-128"/>
              </a:rPr>
              <a:t>Plat</a:t>
            </a:r>
            <a:r>
              <a:rPr kumimoji="1" lang="ja-JP" altLang="en-US" sz="1200" dirty="0">
                <a:latin typeface="Meiryo UI" panose="020B0604030504040204" pitchFamily="50" charset="-128"/>
                <a:ea typeface="Meiryo UI" panose="020B0604030504040204" pitchFamily="50" charset="-128"/>
              </a:rPr>
              <a:t>へご登録済みの場合は、口座振替依頼書のご提出は不要です。</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メニュー＞お子さん登録　より新規でご登録されるお子さんの情報をご追加ください。</a:t>
            </a:r>
          </a:p>
        </p:txBody>
      </p:sp>
      <p:sp>
        <p:nvSpPr>
          <p:cNvPr id="13" name="四角形: 角を丸くする 12">
            <a:extLst>
              <a:ext uri="{FF2B5EF4-FFF2-40B4-BE49-F238E27FC236}">
                <a16:creationId xmlns:a16="http://schemas.microsoft.com/office/drawing/2014/main" id="{C7F01CF2-9C63-46E6-90A3-B1B6D98124FC}"/>
              </a:ext>
            </a:extLst>
          </p:cNvPr>
          <p:cNvSpPr/>
          <p:nvPr/>
        </p:nvSpPr>
        <p:spPr>
          <a:xfrm>
            <a:off x="471489" y="5048455"/>
            <a:ext cx="6085593" cy="665018"/>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t>　　　</a:t>
            </a:r>
          </a:p>
        </p:txBody>
      </p:sp>
      <p:sp>
        <p:nvSpPr>
          <p:cNvPr id="14" name="四角形: 角を丸くする 13">
            <a:extLst>
              <a:ext uri="{FF2B5EF4-FFF2-40B4-BE49-F238E27FC236}">
                <a16:creationId xmlns:a16="http://schemas.microsoft.com/office/drawing/2014/main" id="{E31F1752-BB7E-49A1-A420-7DAB2C78D441}"/>
              </a:ext>
            </a:extLst>
          </p:cNvPr>
          <p:cNvSpPr/>
          <p:nvPr/>
        </p:nvSpPr>
        <p:spPr>
          <a:xfrm>
            <a:off x="568025" y="5131578"/>
            <a:ext cx="581457" cy="4849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t>Q5</a:t>
            </a:r>
            <a:endParaRPr kumimoji="1" lang="ja-JP" altLang="en-US" sz="1400" b="1"/>
          </a:p>
        </p:txBody>
      </p:sp>
      <p:sp>
        <p:nvSpPr>
          <p:cNvPr id="15" name="テキスト ボックス 14">
            <a:extLst>
              <a:ext uri="{FF2B5EF4-FFF2-40B4-BE49-F238E27FC236}">
                <a16:creationId xmlns:a16="http://schemas.microsoft.com/office/drawing/2014/main" id="{29CFEAF4-9E06-4030-B8B9-2CCB27E5FD9A}"/>
              </a:ext>
            </a:extLst>
          </p:cNvPr>
          <p:cNvSpPr txBox="1"/>
          <p:nvPr/>
        </p:nvSpPr>
        <p:spPr>
          <a:xfrm>
            <a:off x="1149482" y="5131578"/>
            <a:ext cx="5504136" cy="276999"/>
          </a:xfrm>
          <a:prstGeom prst="rect">
            <a:avLst/>
          </a:prstGeom>
          <a:noFill/>
          <a:ln>
            <a:noFill/>
          </a:ln>
        </p:spPr>
        <p:txBody>
          <a:bodyPr wrap="square" rtlCol="0">
            <a:spAutoFit/>
          </a:bodyPr>
          <a:lstStyle/>
          <a:p>
            <a:r>
              <a:rPr kumimoji="1" lang="ja-JP" altLang="en-US" sz="1200">
                <a:latin typeface="Meiryo UI" panose="020B0604030504040204" pitchFamily="50" charset="-128"/>
                <a:ea typeface="Meiryo UI" panose="020B0604030504040204" pitchFamily="50" charset="-128"/>
              </a:rPr>
              <a:t>最初に登録したログインの時に使用するメールアドレスはどこから変更すればよいですか？</a:t>
            </a:r>
            <a:endParaRPr kumimoji="1" lang="en-US" altLang="ja-JP" sz="1200">
              <a:latin typeface="Meiryo UI" panose="020B0604030504040204" pitchFamily="50" charset="-128"/>
              <a:ea typeface="Meiryo UI" panose="020B0604030504040204" pitchFamily="50" charset="-128"/>
            </a:endParaRPr>
          </a:p>
        </p:txBody>
      </p:sp>
      <p:sp>
        <p:nvSpPr>
          <p:cNvPr id="16" name="四角形: 角を丸くする 15">
            <a:extLst>
              <a:ext uri="{FF2B5EF4-FFF2-40B4-BE49-F238E27FC236}">
                <a16:creationId xmlns:a16="http://schemas.microsoft.com/office/drawing/2014/main" id="{247E13FB-92FF-4226-A919-F303403F8DB7}"/>
              </a:ext>
            </a:extLst>
          </p:cNvPr>
          <p:cNvSpPr/>
          <p:nvPr/>
        </p:nvSpPr>
        <p:spPr>
          <a:xfrm>
            <a:off x="471488" y="5824308"/>
            <a:ext cx="6085593" cy="2258335"/>
          </a:xfrm>
          <a:prstGeom prst="roundRect">
            <a:avLst>
              <a:gd name="adj" fmla="val 3323"/>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t>　　　</a:t>
            </a:r>
          </a:p>
        </p:txBody>
      </p:sp>
      <p:sp>
        <p:nvSpPr>
          <p:cNvPr id="17" name="四角形: 角を丸くする 16">
            <a:extLst>
              <a:ext uri="{FF2B5EF4-FFF2-40B4-BE49-F238E27FC236}">
                <a16:creationId xmlns:a16="http://schemas.microsoft.com/office/drawing/2014/main" id="{723C591A-3C9F-4F1F-8C2D-AFCB0777296E}"/>
              </a:ext>
            </a:extLst>
          </p:cNvPr>
          <p:cNvSpPr/>
          <p:nvPr/>
        </p:nvSpPr>
        <p:spPr>
          <a:xfrm>
            <a:off x="568024" y="5990554"/>
            <a:ext cx="581457" cy="484909"/>
          </a:xfrm>
          <a:prstGeom prst="round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t>A5</a:t>
            </a:r>
            <a:endParaRPr kumimoji="1" lang="ja-JP" altLang="en-US" sz="1400" b="1"/>
          </a:p>
        </p:txBody>
      </p:sp>
      <p:sp>
        <p:nvSpPr>
          <p:cNvPr id="18" name="テキスト ボックス 17">
            <a:extLst>
              <a:ext uri="{FF2B5EF4-FFF2-40B4-BE49-F238E27FC236}">
                <a16:creationId xmlns:a16="http://schemas.microsoft.com/office/drawing/2014/main" id="{99D84586-BDE0-49A3-8AB9-A332158A82D6}"/>
              </a:ext>
            </a:extLst>
          </p:cNvPr>
          <p:cNvSpPr txBox="1"/>
          <p:nvPr/>
        </p:nvSpPr>
        <p:spPr>
          <a:xfrm>
            <a:off x="1149481" y="5990554"/>
            <a:ext cx="5167307" cy="1754326"/>
          </a:xfrm>
          <a:prstGeom prst="rect">
            <a:avLst/>
          </a:prstGeom>
          <a:noFill/>
          <a:ln>
            <a:noFill/>
          </a:ln>
        </p:spPr>
        <p:txBody>
          <a:bodyPr wrap="square" rtlCol="0">
            <a:spAutoFit/>
          </a:bodyPr>
          <a:lstStyle/>
          <a:p>
            <a:r>
              <a:rPr kumimoji="1" lang="ja-JP" altLang="en-US" sz="1200">
                <a:latin typeface="Meiryo UI" panose="020B0604030504040204" pitchFamily="50" charset="-128"/>
                <a:ea typeface="Meiryo UI" panose="020B0604030504040204" pitchFamily="50" charset="-128"/>
              </a:rPr>
              <a:t>ログインの際に使用しているメールアドレスは保護者の方ご自身でご変更いただくことができません。</a:t>
            </a:r>
            <a:endParaRPr kumimoji="1" lang="en-US" altLang="ja-JP" sz="1200">
              <a:latin typeface="Meiryo UI" panose="020B0604030504040204" pitchFamily="50" charset="-128"/>
              <a:ea typeface="Meiryo UI" panose="020B0604030504040204" pitchFamily="50" charset="-128"/>
            </a:endParaRPr>
          </a:p>
          <a:p>
            <a:endParaRPr kumimoji="1" lang="en-US" altLang="ja-JP" sz="1200">
              <a:latin typeface="Meiryo UI" panose="020B0604030504040204" pitchFamily="50" charset="-128"/>
              <a:ea typeface="Meiryo UI" panose="020B0604030504040204" pitchFamily="50" charset="-128"/>
            </a:endParaRPr>
          </a:p>
          <a:p>
            <a:r>
              <a:rPr kumimoji="1" lang="ja-JP" altLang="en-US" sz="1200">
                <a:latin typeface="Meiryo UI" panose="020B0604030504040204" pitchFamily="50" charset="-128"/>
                <a:ea typeface="Meiryo UI" panose="020B0604030504040204" pitchFamily="50" charset="-128"/>
              </a:rPr>
              <a:t>大変恐れ入りますが、メニュー→「問合せ」より変更したいメールアドレスとその旨をアフタースクールにお知らせください。</a:t>
            </a:r>
            <a:endParaRPr kumimoji="1" lang="en-US" altLang="ja-JP" sz="1200">
              <a:latin typeface="Meiryo UI" panose="020B0604030504040204" pitchFamily="50" charset="-128"/>
              <a:ea typeface="Meiryo UI" panose="020B0604030504040204" pitchFamily="50" charset="-128"/>
            </a:endParaRPr>
          </a:p>
          <a:p>
            <a:r>
              <a:rPr kumimoji="1" lang="ja-JP" altLang="en-US" sz="1200">
                <a:latin typeface="Meiryo UI" panose="020B0604030504040204" pitchFamily="50" charset="-128"/>
                <a:ea typeface="Meiryo UI" panose="020B0604030504040204" pitchFamily="50" charset="-128"/>
              </a:rPr>
              <a:t>追って設定を変更してご連絡差し上げます。</a:t>
            </a:r>
            <a:endParaRPr kumimoji="1" lang="en-US" altLang="ja-JP" sz="1200">
              <a:latin typeface="Meiryo UI" panose="020B0604030504040204" pitchFamily="50" charset="-128"/>
              <a:ea typeface="Meiryo UI" panose="020B0604030504040204" pitchFamily="50" charset="-128"/>
            </a:endParaRPr>
          </a:p>
          <a:p>
            <a:endParaRPr kumimoji="1" lang="en-US" altLang="ja-JP" sz="1200">
              <a:latin typeface="Meiryo UI" panose="020B0604030504040204" pitchFamily="50" charset="-128"/>
              <a:ea typeface="Meiryo UI" panose="020B0604030504040204" pitchFamily="50" charset="-128"/>
            </a:endParaRPr>
          </a:p>
          <a:p>
            <a:r>
              <a:rPr kumimoji="1" lang="ja-JP" altLang="en-US" sz="1200">
                <a:latin typeface="Meiryo UI" panose="020B0604030504040204" pitchFamily="50" charset="-128"/>
                <a:ea typeface="Meiryo UI" panose="020B0604030504040204" pitchFamily="50" charset="-128"/>
              </a:rPr>
              <a:t>なお、緊急連絡先のメールアドレス（メール受信先）は「登録内容変更」から保護者ご自身でご変更いただくことができます。</a:t>
            </a:r>
          </a:p>
        </p:txBody>
      </p:sp>
    </p:spTree>
    <p:extLst>
      <p:ext uri="{BB962C8B-B14F-4D97-AF65-F5344CB8AC3E}">
        <p14:creationId xmlns:p14="http://schemas.microsoft.com/office/powerpoint/2010/main" val="213277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5A37A5-AE45-49A0-8327-D6D0D2AF1416}"/>
              </a:ext>
            </a:extLst>
          </p:cNvPr>
          <p:cNvSpPr>
            <a:spLocks noGrp="1"/>
          </p:cNvSpPr>
          <p:nvPr>
            <p:ph type="title"/>
          </p:nvPr>
        </p:nvSpPr>
        <p:spPr/>
        <p:txBody>
          <a:bodyPr/>
          <a:lstStyle/>
          <a:p>
            <a:r>
              <a:rPr lang="ja-JP" altLang="en-US">
                <a:latin typeface="Meiryo UI" panose="020B0604030504040204" pitchFamily="50" charset="-128"/>
                <a:ea typeface="Meiryo UI" panose="020B0604030504040204" pitchFamily="50" charset="-128"/>
              </a:rPr>
              <a:t>４．</a:t>
            </a:r>
            <a:r>
              <a:rPr lang="en-US" altLang="ja-JP">
                <a:latin typeface="Meiryo UI" panose="020B0604030504040204" pitchFamily="50" charset="-128"/>
                <a:ea typeface="Meiryo UI" panose="020B0604030504040204" pitchFamily="50" charset="-128"/>
              </a:rPr>
              <a:t>FAQ</a:t>
            </a:r>
            <a:endParaRPr kumimoji="1" lang="ja-JP" altLang="en-US"/>
          </a:p>
        </p:txBody>
      </p:sp>
      <p:sp>
        <p:nvSpPr>
          <p:cNvPr id="4" name="スライド番号プレースホルダー 3">
            <a:extLst>
              <a:ext uri="{FF2B5EF4-FFF2-40B4-BE49-F238E27FC236}">
                <a16:creationId xmlns:a16="http://schemas.microsoft.com/office/drawing/2014/main" id="{EF7C68B2-A6E2-4BFB-A315-A644654CCF59}"/>
              </a:ext>
            </a:extLst>
          </p:cNvPr>
          <p:cNvSpPr>
            <a:spLocks noGrp="1"/>
          </p:cNvSpPr>
          <p:nvPr>
            <p:ph type="sldNum" sz="quarter" idx="12"/>
          </p:nvPr>
        </p:nvSpPr>
        <p:spPr/>
        <p:txBody>
          <a:bodyPr/>
          <a:lstStyle/>
          <a:p>
            <a:fld id="{9CB88E12-1A5E-4824-975F-6C2DF45271FF}" type="slidenum">
              <a:rPr kumimoji="1" lang="ja-JP" altLang="en-US" smtClean="0"/>
              <a:t>24</a:t>
            </a:fld>
            <a:endParaRPr kumimoji="1" lang="ja-JP" altLang="en-US"/>
          </a:p>
        </p:txBody>
      </p:sp>
      <p:sp>
        <p:nvSpPr>
          <p:cNvPr id="7" name="四角形: 角を丸くする 6">
            <a:extLst>
              <a:ext uri="{FF2B5EF4-FFF2-40B4-BE49-F238E27FC236}">
                <a16:creationId xmlns:a16="http://schemas.microsoft.com/office/drawing/2014/main" id="{ED15B41A-1EAC-4E96-B97A-04E08711C6B2}"/>
              </a:ext>
            </a:extLst>
          </p:cNvPr>
          <p:cNvSpPr/>
          <p:nvPr/>
        </p:nvSpPr>
        <p:spPr>
          <a:xfrm>
            <a:off x="458082" y="1274614"/>
            <a:ext cx="6085593" cy="665018"/>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t>　　　</a:t>
            </a:r>
          </a:p>
        </p:txBody>
      </p:sp>
      <p:sp>
        <p:nvSpPr>
          <p:cNvPr id="8" name="四角形: 角を丸くする 7">
            <a:extLst>
              <a:ext uri="{FF2B5EF4-FFF2-40B4-BE49-F238E27FC236}">
                <a16:creationId xmlns:a16="http://schemas.microsoft.com/office/drawing/2014/main" id="{B9D21E3C-5A68-467B-973B-D6B155CB5E09}"/>
              </a:ext>
            </a:extLst>
          </p:cNvPr>
          <p:cNvSpPr/>
          <p:nvPr/>
        </p:nvSpPr>
        <p:spPr>
          <a:xfrm>
            <a:off x="554618" y="1357737"/>
            <a:ext cx="581457" cy="4849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t>Q6</a:t>
            </a:r>
            <a:endParaRPr kumimoji="1" lang="ja-JP" altLang="en-US" sz="1400" b="1"/>
          </a:p>
        </p:txBody>
      </p:sp>
      <p:sp>
        <p:nvSpPr>
          <p:cNvPr id="9" name="テキスト ボックス 8">
            <a:extLst>
              <a:ext uri="{FF2B5EF4-FFF2-40B4-BE49-F238E27FC236}">
                <a16:creationId xmlns:a16="http://schemas.microsoft.com/office/drawing/2014/main" id="{3AB5710F-32A7-4EDE-82C4-36860096BC54}"/>
              </a:ext>
            </a:extLst>
          </p:cNvPr>
          <p:cNvSpPr txBox="1"/>
          <p:nvPr/>
        </p:nvSpPr>
        <p:spPr>
          <a:xfrm>
            <a:off x="1136075" y="1357737"/>
            <a:ext cx="5167307" cy="276999"/>
          </a:xfrm>
          <a:prstGeom prst="rect">
            <a:avLst/>
          </a:prstGeom>
          <a:noFill/>
          <a:ln>
            <a:noFill/>
          </a:ln>
        </p:spPr>
        <p:txBody>
          <a:bodyPr wrap="square" rtlCol="0">
            <a:spAutoFit/>
          </a:bodyPr>
          <a:lstStyle/>
          <a:p>
            <a:r>
              <a:rPr kumimoji="1" lang="ja-JP" altLang="en-US" sz="1200">
                <a:latin typeface="Meiryo UI" panose="020B0604030504040204" pitchFamily="50" charset="-128"/>
                <a:ea typeface="Meiryo UI" panose="020B0604030504040204" pitchFamily="50" charset="-128"/>
              </a:rPr>
              <a:t>入会登録をしたが、メールが届かない</a:t>
            </a:r>
          </a:p>
        </p:txBody>
      </p:sp>
      <p:sp>
        <p:nvSpPr>
          <p:cNvPr id="10" name="四角形: 角を丸くする 9">
            <a:extLst>
              <a:ext uri="{FF2B5EF4-FFF2-40B4-BE49-F238E27FC236}">
                <a16:creationId xmlns:a16="http://schemas.microsoft.com/office/drawing/2014/main" id="{DE23BCE3-81C9-4B9C-8C36-A7D162172EC8}"/>
              </a:ext>
            </a:extLst>
          </p:cNvPr>
          <p:cNvSpPr/>
          <p:nvPr/>
        </p:nvSpPr>
        <p:spPr>
          <a:xfrm>
            <a:off x="458081" y="2050466"/>
            <a:ext cx="6085593" cy="7529741"/>
          </a:xfrm>
          <a:prstGeom prst="roundRect">
            <a:avLst>
              <a:gd name="adj" fmla="val 2476"/>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t>　　　</a:t>
            </a:r>
          </a:p>
        </p:txBody>
      </p:sp>
      <p:sp>
        <p:nvSpPr>
          <p:cNvPr id="11" name="四角形: 角を丸くする 10">
            <a:extLst>
              <a:ext uri="{FF2B5EF4-FFF2-40B4-BE49-F238E27FC236}">
                <a16:creationId xmlns:a16="http://schemas.microsoft.com/office/drawing/2014/main" id="{119DCA4C-8397-48E9-8D8D-6A49D2A79AA7}"/>
              </a:ext>
            </a:extLst>
          </p:cNvPr>
          <p:cNvSpPr/>
          <p:nvPr/>
        </p:nvSpPr>
        <p:spPr>
          <a:xfrm>
            <a:off x="554617" y="2216713"/>
            <a:ext cx="581457" cy="484909"/>
          </a:xfrm>
          <a:prstGeom prst="round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t>A6</a:t>
            </a:r>
            <a:endParaRPr kumimoji="1" lang="ja-JP" altLang="en-US" sz="1400" b="1"/>
          </a:p>
        </p:txBody>
      </p:sp>
      <p:sp>
        <p:nvSpPr>
          <p:cNvPr id="12" name="テキスト ボックス 11">
            <a:extLst>
              <a:ext uri="{FF2B5EF4-FFF2-40B4-BE49-F238E27FC236}">
                <a16:creationId xmlns:a16="http://schemas.microsoft.com/office/drawing/2014/main" id="{50BF503B-5CBF-4F97-9FAB-0B3786F2330E}"/>
              </a:ext>
            </a:extLst>
          </p:cNvPr>
          <p:cNvSpPr txBox="1"/>
          <p:nvPr/>
        </p:nvSpPr>
        <p:spPr>
          <a:xfrm>
            <a:off x="1136074" y="2216713"/>
            <a:ext cx="5407600" cy="6186309"/>
          </a:xfrm>
          <a:prstGeom prst="rect">
            <a:avLst/>
          </a:prstGeom>
          <a:noFill/>
          <a:ln>
            <a:noFill/>
          </a:ln>
        </p:spPr>
        <p:txBody>
          <a:bodyPr wrap="square" rtlCol="0">
            <a:spAutoFit/>
          </a:bodyPr>
          <a:lstStyle/>
          <a:p>
            <a:r>
              <a:rPr lang="ja-JP" altLang="en-US" sz="1200">
                <a:latin typeface="Meiryo UI" panose="020B0604030504040204" pitchFamily="50" charset="-128"/>
                <a:ea typeface="Meiryo UI" panose="020B0604030504040204" pitchFamily="50" charset="-128"/>
              </a:rPr>
              <a:t>以下の手順をお試しください。</a:t>
            </a:r>
          </a:p>
          <a:p>
            <a:r>
              <a:rPr lang="ja-JP" altLang="en-US" sz="1200">
                <a:latin typeface="Meiryo UI" panose="020B0604030504040204" pitchFamily="50" charset="-128"/>
                <a:ea typeface="Meiryo UI" panose="020B0604030504040204" pitchFamily="50" charset="-128"/>
              </a:rPr>
              <a:t> </a:t>
            </a:r>
          </a:p>
          <a:p>
            <a:r>
              <a:rPr lang="ja-JP" altLang="en-US" sz="1200" b="1">
                <a:latin typeface="Meiryo UI" panose="020B0604030504040204" pitchFamily="50" charset="-128"/>
                <a:ea typeface="Meiryo UI" panose="020B0604030504040204" pitchFamily="50" charset="-128"/>
              </a:rPr>
              <a:t>１）迷惑メールボックスの確認</a:t>
            </a:r>
          </a:p>
          <a:p>
            <a:r>
              <a:rPr lang="ja-JP" altLang="en-US" sz="1200">
                <a:latin typeface="Meiryo UI" panose="020B0604030504040204" pitchFamily="50" charset="-128"/>
                <a:ea typeface="Meiryo UI" panose="020B0604030504040204" pitchFamily="50" charset="-128"/>
              </a:rPr>
              <a:t>まれに、通常のメールボックスでなく迷惑メールに自動で分類されている場合が</a:t>
            </a:r>
            <a:r>
              <a:rPr lang="ja-JP" altLang="en-US" sz="1200" err="1">
                <a:latin typeface="Meiryo UI" panose="020B0604030504040204" pitchFamily="50" charset="-128"/>
                <a:ea typeface="Meiryo UI" panose="020B0604030504040204" pitchFamily="50" charset="-128"/>
              </a:rPr>
              <a:t>も</a:t>
            </a:r>
            <a:r>
              <a:rPr lang="ja-JP" altLang="en-US" sz="1200">
                <a:latin typeface="Meiryo UI" panose="020B0604030504040204" pitchFamily="50" charset="-128"/>
                <a:ea typeface="Meiryo UI" panose="020B0604030504040204" pitchFamily="50" charset="-128"/>
              </a:rPr>
              <a:t>ありますので、念のため迷惑メールボックス等にメールが届いていないかご確認ください。</a:t>
            </a:r>
          </a:p>
          <a:p>
            <a:r>
              <a:rPr lang="ja-JP" altLang="en-US" sz="1200">
                <a:latin typeface="Meiryo UI" panose="020B0604030504040204" pitchFamily="50" charset="-128"/>
                <a:ea typeface="Meiryo UI" panose="020B0604030504040204" pitchFamily="50" charset="-128"/>
              </a:rPr>
              <a:t> </a:t>
            </a:r>
          </a:p>
          <a:p>
            <a:r>
              <a:rPr lang="ja-JP" altLang="en-US" sz="1200" b="1">
                <a:latin typeface="Meiryo UI" panose="020B0604030504040204" pitchFamily="50" charset="-128"/>
                <a:ea typeface="Meiryo UI" panose="020B0604030504040204" pitchFamily="50" charset="-128"/>
              </a:rPr>
              <a:t>２）メール受信拒否等の設定をご確認ください</a:t>
            </a:r>
          </a:p>
          <a:p>
            <a:r>
              <a:rPr lang="ja-JP" altLang="en-US" sz="1200">
                <a:latin typeface="Meiryo UI" panose="020B0604030504040204" pitchFamily="50" charset="-128"/>
                <a:ea typeface="Meiryo UI" panose="020B0604030504040204" pitchFamily="50" charset="-128"/>
              </a:rPr>
              <a:t>新システムから送信されるメールは、</a:t>
            </a:r>
            <a:r>
              <a:rPr lang="en-US" altLang="ja-JP" sz="1200">
                <a:latin typeface="Meiryo UI" panose="020B0604030504040204" pitchFamily="50" charset="-128"/>
                <a:ea typeface="Meiryo UI" panose="020B0604030504040204" pitchFamily="50" charset="-128"/>
              </a:rPr>
              <a:t>plat_support_noreply@npoafterschool.org</a:t>
            </a:r>
            <a:r>
              <a:rPr lang="ja-JP" altLang="en-US" sz="1200">
                <a:latin typeface="Meiryo UI" panose="020B0604030504040204" pitchFamily="50" charset="-128"/>
                <a:ea typeface="Meiryo UI" panose="020B0604030504040204" pitchFamily="50" charset="-128"/>
              </a:rPr>
              <a:t>名義で</a:t>
            </a:r>
          </a:p>
          <a:p>
            <a:r>
              <a:rPr lang="ja-JP" altLang="en-US" sz="1200">
                <a:latin typeface="Meiryo UI" panose="020B0604030504040204" pitchFamily="50" charset="-128"/>
                <a:ea typeface="Meiryo UI" panose="020B0604030504040204" pitchFamily="50" charset="-128"/>
              </a:rPr>
              <a:t>以下のサーバを経由して送られます。</a:t>
            </a:r>
            <a:br>
              <a:rPr lang="ja-JP" altLang="en-US" sz="1200">
                <a:latin typeface="Meiryo UI" panose="020B0604030504040204" pitchFamily="50" charset="-128"/>
                <a:ea typeface="Meiryo UI" panose="020B0604030504040204" pitchFamily="50" charset="-128"/>
              </a:rPr>
            </a:br>
            <a:r>
              <a:rPr lang="ja-JP" altLang="en-US" sz="1200">
                <a:latin typeface="Meiryo UI" panose="020B0604030504040204" pitchFamily="50" charset="-128"/>
                <a:ea typeface="Meiryo UI" panose="020B0604030504040204" pitchFamily="50" charset="-128"/>
              </a:rPr>
              <a:t>ドメイン指定受信設定が必要な方は、以下のメールを受信できるよう予め設定してください。</a:t>
            </a:r>
          </a:p>
          <a:p>
            <a:r>
              <a:rPr lang="ja-JP" altLang="en-US" sz="1200">
                <a:latin typeface="Meiryo UI" panose="020B0604030504040204" pitchFamily="50" charset="-128"/>
                <a:ea typeface="Meiryo UI" panose="020B0604030504040204" pitchFamily="50" charset="-128"/>
              </a:rPr>
              <a:t>　</a:t>
            </a:r>
            <a:r>
              <a:rPr lang="en-US" altLang="ja-JP" sz="1200">
                <a:latin typeface="Meiryo UI" panose="020B0604030504040204" pitchFamily="50" charset="-128"/>
                <a:ea typeface="Meiryo UI" panose="020B0604030504040204" pitchFamily="50" charset="-128"/>
              </a:rPr>
              <a:t>@chatter.salesforce.com</a:t>
            </a:r>
          </a:p>
          <a:p>
            <a:r>
              <a:rPr lang="ja-JP" altLang="en-US" sz="1200">
                <a:latin typeface="Meiryo UI" panose="020B0604030504040204" pitchFamily="50" charset="-128"/>
                <a:ea typeface="Meiryo UI" panose="020B0604030504040204" pitchFamily="50" charset="-128"/>
              </a:rPr>
              <a:t>　</a:t>
            </a:r>
            <a:r>
              <a:rPr lang="en-US" altLang="ja-JP" sz="1200">
                <a:latin typeface="Meiryo UI" panose="020B0604030504040204" pitchFamily="50" charset="-128"/>
                <a:ea typeface="Meiryo UI" panose="020B0604030504040204" pitchFamily="50" charset="-128"/>
              </a:rPr>
              <a:t>@salesforce.com</a:t>
            </a:r>
          </a:p>
          <a:p>
            <a:r>
              <a:rPr lang="ja-JP" altLang="en-US" sz="1200">
                <a:latin typeface="Meiryo UI" panose="020B0604030504040204" pitchFamily="50" charset="-128"/>
                <a:ea typeface="Meiryo UI" panose="020B0604030504040204" pitchFamily="50" charset="-128"/>
              </a:rPr>
              <a:t>　</a:t>
            </a:r>
            <a:r>
              <a:rPr lang="en-US" altLang="ja-JP" sz="1200">
                <a:latin typeface="Meiryo UI" panose="020B0604030504040204" pitchFamily="50" charset="-128"/>
                <a:ea typeface="Meiryo UI" panose="020B0604030504040204" pitchFamily="50" charset="-128"/>
              </a:rPr>
              <a:t>@npoafterschool.org</a:t>
            </a:r>
          </a:p>
          <a:p>
            <a:r>
              <a:rPr lang="ja-JP" altLang="en-US" sz="1200">
                <a:latin typeface="Meiryo UI" panose="020B0604030504040204" pitchFamily="50" charset="-128"/>
                <a:ea typeface="Meiryo UI" panose="020B0604030504040204" pitchFamily="50" charset="-128"/>
              </a:rPr>
              <a:t> </a:t>
            </a:r>
          </a:p>
          <a:p>
            <a:r>
              <a:rPr lang="ja-JP" altLang="en-US" sz="1200">
                <a:latin typeface="Meiryo UI" panose="020B0604030504040204" pitchFamily="50" charset="-128"/>
                <a:ea typeface="Meiryo UI" panose="020B0604030504040204" pitchFamily="50" charset="-128"/>
              </a:rPr>
              <a:t>３）上記２）の設定でメールが受信できる状態であることをご確認の上で、</a:t>
            </a:r>
          </a:p>
          <a:p>
            <a:r>
              <a:rPr lang="ja-JP" altLang="en-US" sz="1200">
                <a:latin typeface="Meiryo UI" panose="020B0604030504040204" pitchFamily="50" charset="-128"/>
                <a:ea typeface="Meiryo UI" panose="020B0604030504040204" pitchFamily="50" charset="-128"/>
              </a:rPr>
              <a:t>改めて以下</a:t>
            </a:r>
            <a:r>
              <a:rPr lang="en-US" altLang="ja-JP" sz="1200">
                <a:latin typeface="Meiryo UI" panose="020B0604030504040204" pitchFamily="50" charset="-128"/>
                <a:ea typeface="Meiryo UI" panose="020B0604030504040204" pitchFamily="50" charset="-128"/>
              </a:rPr>
              <a:t>URL</a:t>
            </a:r>
            <a:r>
              <a:rPr lang="ja-JP" altLang="en-US" sz="1200">
                <a:latin typeface="Meiryo UI" panose="020B0604030504040204" pitchFamily="50" charset="-128"/>
                <a:ea typeface="Meiryo UI" panose="020B0604030504040204" pitchFamily="50" charset="-128"/>
              </a:rPr>
              <a:t>にアクセスいただき、ログイン画面の「パスワードをお忘れですか？」をクリックしてください。</a:t>
            </a:r>
          </a:p>
          <a:p>
            <a:r>
              <a:rPr lang="en-US" altLang="ja-JP" sz="1200">
                <a:latin typeface="Meiryo UI" panose="020B0604030504040204" pitchFamily="50" charset="-128"/>
                <a:ea typeface="Meiryo UI" panose="020B0604030504040204" pitchFamily="50" charset="-128"/>
                <a:hlinkClick r:id="rId2" tooltip="https://afterschool.force.com/plat/s/login/"/>
              </a:rPr>
              <a:t>https://afterschool.force.com/plat/s/login/</a:t>
            </a:r>
            <a:endParaRPr lang="ja-JP" altLang="en-US" sz="1200">
              <a:latin typeface="Meiryo UI" panose="020B0604030504040204" pitchFamily="50" charset="-128"/>
              <a:ea typeface="Meiryo UI" panose="020B0604030504040204" pitchFamily="50" charset="-128"/>
            </a:endParaRPr>
          </a:p>
          <a:p>
            <a:r>
              <a:rPr lang="ja-JP" altLang="en-US" sz="1200">
                <a:latin typeface="Meiryo UI" panose="020B0604030504040204" pitchFamily="50" charset="-128"/>
                <a:ea typeface="Meiryo UI" panose="020B0604030504040204" pitchFamily="50" charset="-128"/>
              </a:rPr>
              <a:t> </a:t>
            </a:r>
          </a:p>
          <a:p>
            <a:r>
              <a:rPr lang="ja-JP" altLang="en-US" sz="1200">
                <a:latin typeface="Meiryo UI" panose="020B0604030504040204" pitchFamily="50" charset="-128"/>
                <a:ea typeface="Meiryo UI" panose="020B0604030504040204" pitchFamily="50" charset="-128"/>
              </a:rPr>
              <a:t>メールアドレス入力画面が表示されますので、最初に登録されたメールアドレスを入力してください。パスワード設定用の</a:t>
            </a:r>
            <a:r>
              <a:rPr lang="en-US" altLang="ja-JP" sz="1200">
                <a:latin typeface="Meiryo UI" panose="020B0604030504040204" pitchFamily="50" charset="-128"/>
                <a:ea typeface="Meiryo UI" panose="020B0604030504040204" pitchFamily="50" charset="-128"/>
              </a:rPr>
              <a:t>URL</a:t>
            </a:r>
            <a:r>
              <a:rPr lang="ja-JP" altLang="en-US" sz="1200">
                <a:latin typeface="Meiryo UI" panose="020B0604030504040204" pitchFamily="50" charset="-128"/>
                <a:ea typeface="Meiryo UI" panose="020B0604030504040204" pitchFamily="50" charset="-128"/>
              </a:rPr>
              <a:t>が記載されたメールが届きますので、リンクをクリックしてパスワードを設定し「放課後</a:t>
            </a:r>
            <a:r>
              <a:rPr lang="en-US" altLang="ja-JP" sz="1200">
                <a:latin typeface="Meiryo UI" panose="020B0604030504040204" pitchFamily="50" charset="-128"/>
                <a:ea typeface="Meiryo UI" panose="020B0604030504040204" pitchFamily="50" charset="-128"/>
              </a:rPr>
              <a:t>Plat</a:t>
            </a:r>
            <a:r>
              <a:rPr lang="ja-JP" altLang="en-US" sz="1200">
                <a:latin typeface="Meiryo UI" panose="020B0604030504040204" pitchFamily="50" charset="-128"/>
                <a:ea typeface="Meiryo UI" panose="020B0604030504040204" pitchFamily="50" charset="-128"/>
              </a:rPr>
              <a:t>」にログインしてください。</a:t>
            </a:r>
            <a:endParaRPr lang="en-US" altLang="ja-JP" sz="1200">
              <a:latin typeface="Meiryo UI" panose="020B0604030504040204" pitchFamily="50" charset="-128"/>
              <a:ea typeface="Meiryo UI" panose="020B0604030504040204" pitchFamily="50" charset="-128"/>
            </a:endParaRPr>
          </a:p>
          <a:p>
            <a:endParaRPr lang="en-US" altLang="ja-JP" sz="1200">
              <a:latin typeface="Meiryo UI" panose="020B0604030504040204" pitchFamily="50" charset="-128"/>
              <a:ea typeface="Meiryo UI" panose="020B0604030504040204" pitchFamily="50" charset="-128"/>
            </a:endParaRPr>
          </a:p>
          <a:p>
            <a:endParaRPr lang="en-US" altLang="ja-JP" sz="1200">
              <a:latin typeface="Meiryo UI" panose="020B0604030504040204" pitchFamily="50" charset="-128"/>
              <a:ea typeface="Meiryo UI" panose="020B0604030504040204" pitchFamily="50" charset="-128"/>
            </a:endParaRPr>
          </a:p>
          <a:p>
            <a:endParaRPr lang="en-US" altLang="ja-JP" sz="1200">
              <a:latin typeface="Meiryo UI" panose="020B0604030504040204" pitchFamily="50" charset="-128"/>
              <a:ea typeface="Meiryo UI" panose="020B0604030504040204" pitchFamily="50" charset="-128"/>
            </a:endParaRPr>
          </a:p>
          <a:p>
            <a:endParaRPr lang="en-US" altLang="ja-JP" sz="1200">
              <a:latin typeface="Meiryo UI" panose="020B0604030504040204" pitchFamily="50" charset="-128"/>
              <a:ea typeface="Meiryo UI" panose="020B0604030504040204" pitchFamily="50" charset="-128"/>
            </a:endParaRPr>
          </a:p>
          <a:p>
            <a:endParaRPr lang="en-US" altLang="ja-JP" sz="1200">
              <a:latin typeface="Meiryo UI" panose="020B0604030504040204" pitchFamily="50" charset="-128"/>
              <a:ea typeface="Meiryo UI" panose="020B0604030504040204" pitchFamily="50" charset="-128"/>
            </a:endParaRPr>
          </a:p>
          <a:p>
            <a:endParaRPr lang="en-US" altLang="ja-JP" sz="1200">
              <a:latin typeface="Meiryo UI" panose="020B0604030504040204" pitchFamily="50" charset="-128"/>
              <a:ea typeface="Meiryo UI" panose="020B0604030504040204" pitchFamily="50" charset="-128"/>
            </a:endParaRPr>
          </a:p>
          <a:p>
            <a:endParaRPr lang="en-US" altLang="ja-JP" sz="1200">
              <a:latin typeface="Meiryo UI" panose="020B0604030504040204" pitchFamily="50" charset="-128"/>
              <a:ea typeface="Meiryo UI" panose="020B0604030504040204" pitchFamily="50" charset="-128"/>
            </a:endParaRPr>
          </a:p>
          <a:p>
            <a:endParaRPr lang="en-US" altLang="ja-JP" sz="1200">
              <a:latin typeface="Meiryo UI" panose="020B0604030504040204" pitchFamily="50" charset="-128"/>
              <a:ea typeface="Meiryo UI" panose="020B0604030504040204" pitchFamily="50" charset="-128"/>
            </a:endParaRPr>
          </a:p>
          <a:p>
            <a:endParaRPr lang="en-US" altLang="ja-JP" sz="120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B21B7593-40AC-4C62-9027-03810268ADF9}"/>
              </a:ext>
            </a:extLst>
          </p:cNvPr>
          <p:cNvSpPr txBox="1"/>
          <p:nvPr/>
        </p:nvSpPr>
        <p:spPr>
          <a:xfrm>
            <a:off x="761468" y="6717122"/>
            <a:ext cx="5541914" cy="1477328"/>
          </a:xfrm>
          <a:prstGeom prst="rect">
            <a:avLst/>
          </a:prstGeom>
          <a:solidFill>
            <a:schemeClr val="bg1"/>
          </a:solidFill>
          <a:ln>
            <a:solidFill>
              <a:srgbClr val="FF0000"/>
            </a:solidFill>
          </a:ln>
        </p:spPr>
        <p:txBody>
          <a:bodyPr wrap="square" rtlCol="0">
            <a:spAutoFit/>
          </a:bodyPr>
          <a:lstStyle/>
          <a:p>
            <a:r>
              <a:rPr lang="ja-JP" altLang="en-US" sz="1000" b="1">
                <a:latin typeface="Meiryo UI" panose="020B0604030504040204" pitchFamily="50" charset="-128"/>
                <a:ea typeface="Meiryo UI" panose="020B0604030504040204" pitchFamily="50" charset="-128"/>
              </a:rPr>
              <a:t>！以下、ご注意ください！</a:t>
            </a:r>
          </a:p>
          <a:p>
            <a:r>
              <a:rPr lang="ja-JP" altLang="en-US" sz="1000">
                <a:latin typeface="Meiryo UI" panose="020B0604030504040204" pitchFamily="50" charset="-128"/>
                <a:ea typeface="Meiryo UI" panose="020B0604030504040204" pitchFamily="50" charset="-128"/>
              </a:rPr>
              <a:t>・パスワード再設定のメールに記載の</a:t>
            </a:r>
            <a:r>
              <a:rPr lang="en-US" altLang="ja-JP" sz="1000">
                <a:latin typeface="Meiryo UI" panose="020B0604030504040204" pitchFamily="50" charset="-128"/>
                <a:ea typeface="Meiryo UI" panose="020B0604030504040204" pitchFamily="50" charset="-128"/>
              </a:rPr>
              <a:t>URL</a:t>
            </a:r>
            <a:r>
              <a:rPr lang="ja-JP" altLang="en-US" sz="1000">
                <a:latin typeface="Meiryo UI" panose="020B0604030504040204" pitchFamily="50" charset="-128"/>
                <a:ea typeface="Meiryo UI" panose="020B0604030504040204" pitchFamily="50" charset="-128"/>
              </a:rPr>
              <a:t>リンクは</a:t>
            </a:r>
            <a:r>
              <a:rPr lang="ja-JP" altLang="en-US" sz="1000">
                <a:solidFill>
                  <a:srgbClr val="FF0000"/>
                </a:solidFill>
                <a:latin typeface="Meiryo UI" panose="020B0604030504040204" pitchFamily="50" charset="-128"/>
                <a:ea typeface="Meiryo UI" panose="020B0604030504040204" pitchFamily="50" charset="-128"/>
              </a:rPr>
              <a:t>１度しかクリックできません</a:t>
            </a:r>
            <a:r>
              <a:rPr lang="ja-JP" altLang="en-US" sz="1000">
                <a:latin typeface="Meiryo UI" panose="020B0604030504040204" pitchFamily="50" charset="-128"/>
                <a:ea typeface="Meiryo UI" panose="020B0604030504040204" pitchFamily="50" charset="-128"/>
              </a:rPr>
              <a:t>。２度目以降にリンクをクリックしてもパスワード設定画面が表示されませんのでご注意ください。（最新のメールに記載のリンクを１度だけクリックして設定してください）</a:t>
            </a:r>
          </a:p>
          <a:p>
            <a:r>
              <a:rPr lang="ja-JP" altLang="en-US" sz="1000">
                <a:latin typeface="Meiryo UI" panose="020B0604030504040204" pitchFamily="50" charset="-128"/>
                <a:ea typeface="Meiryo UI" panose="020B0604030504040204" pitchFamily="50" charset="-128"/>
              </a:rPr>
              <a:t>・スマートフォンからパスワード設定のリンクをクリックする際に、</a:t>
            </a:r>
            <a:r>
              <a:rPr lang="en-US" altLang="ja-JP" sz="1000">
                <a:latin typeface="Meiryo UI" panose="020B0604030504040204" pitchFamily="50" charset="-128"/>
                <a:ea typeface="Meiryo UI" panose="020B0604030504040204" pitchFamily="50" charset="-128"/>
              </a:rPr>
              <a:t>URL</a:t>
            </a:r>
            <a:r>
              <a:rPr lang="ja-JP" altLang="en-US" sz="1000">
                <a:latin typeface="Meiryo UI" panose="020B0604030504040204" pitchFamily="50" charset="-128"/>
                <a:ea typeface="Meiryo UI" panose="020B0604030504040204" pitchFamily="50" charset="-128"/>
              </a:rPr>
              <a:t>のリンクが最後まで認識されない場合があります。パスワード設定の画面が表示されない場合は、改めて３）を実施した上で、送られてきたリンクをすべてコピーし、ブラウザに</a:t>
            </a:r>
            <a:r>
              <a:rPr lang="en-US" altLang="ja-JP" sz="1000">
                <a:latin typeface="Meiryo UI" panose="020B0604030504040204" pitchFamily="50" charset="-128"/>
                <a:ea typeface="Meiryo UI" panose="020B0604030504040204" pitchFamily="50" charset="-128"/>
              </a:rPr>
              <a:t>URL</a:t>
            </a:r>
            <a:r>
              <a:rPr lang="ja-JP" altLang="en-US" sz="1000">
                <a:latin typeface="Meiryo UI" panose="020B0604030504040204" pitchFamily="50" charset="-128"/>
                <a:ea typeface="Meiryo UI" panose="020B0604030504040204" pitchFamily="50" charset="-128"/>
              </a:rPr>
              <a:t>を貼り付けて開いてみてください。</a:t>
            </a:r>
          </a:p>
          <a:p>
            <a:r>
              <a:rPr lang="ja-JP" altLang="en-US" sz="1000">
                <a:latin typeface="Meiryo UI" panose="020B0604030504040204" pitchFamily="50" charset="-128"/>
                <a:ea typeface="Meiryo UI" panose="020B0604030504040204" pitchFamily="50" charset="-128"/>
              </a:rPr>
              <a:t>・スマートフォンで</a:t>
            </a:r>
            <a:r>
              <a:rPr lang="en-US" altLang="ja-JP" sz="1000">
                <a:latin typeface="Meiryo UI" panose="020B0604030504040204" pitchFamily="50" charset="-128"/>
                <a:ea typeface="Meiryo UI" panose="020B0604030504040204" pitchFamily="50" charset="-128"/>
              </a:rPr>
              <a:t>Google Chrome</a:t>
            </a:r>
            <a:r>
              <a:rPr lang="ja-JP" altLang="en-US" sz="1000">
                <a:latin typeface="Meiryo UI" panose="020B0604030504040204" pitchFamily="50" charset="-128"/>
                <a:ea typeface="Meiryo UI" panose="020B0604030504040204" pitchFamily="50" charset="-128"/>
              </a:rPr>
              <a:t>または</a:t>
            </a:r>
            <a:r>
              <a:rPr lang="en-US" altLang="ja-JP" sz="1000">
                <a:latin typeface="Meiryo UI" panose="020B0604030504040204" pitchFamily="50" charset="-128"/>
                <a:ea typeface="Meiryo UI" panose="020B0604030504040204" pitchFamily="50" charset="-128"/>
              </a:rPr>
              <a:t>Safari</a:t>
            </a:r>
            <a:r>
              <a:rPr lang="ja-JP" altLang="en-US" sz="1000">
                <a:latin typeface="Meiryo UI" panose="020B0604030504040204" pitchFamily="50" charset="-128"/>
                <a:ea typeface="Meiryo UI" panose="020B0604030504040204" pitchFamily="50" charset="-128"/>
              </a:rPr>
              <a:t>以外のブラウザをご利用の場合、まれに設定画面が開かない場合がございます。</a:t>
            </a:r>
          </a:p>
        </p:txBody>
      </p:sp>
      <p:sp>
        <p:nvSpPr>
          <p:cNvPr id="13" name="テキスト ボックス 12">
            <a:extLst>
              <a:ext uri="{FF2B5EF4-FFF2-40B4-BE49-F238E27FC236}">
                <a16:creationId xmlns:a16="http://schemas.microsoft.com/office/drawing/2014/main" id="{CD986125-3E9A-4D3D-BC07-6A33030F4530}"/>
              </a:ext>
            </a:extLst>
          </p:cNvPr>
          <p:cNvSpPr txBox="1"/>
          <p:nvPr/>
        </p:nvSpPr>
        <p:spPr>
          <a:xfrm>
            <a:off x="567446" y="8471252"/>
            <a:ext cx="5857873" cy="938719"/>
          </a:xfrm>
          <a:prstGeom prst="rect">
            <a:avLst/>
          </a:prstGeom>
          <a:noFill/>
        </p:spPr>
        <p:txBody>
          <a:bodyPr wrap="square">
            <a:spAutoFit/>
          </a:bodyPr>
          <a:lstStyle/>
          <a:p>
            <a:r>
              <a:rPr lang="ja-JP" altLang="en-US" sz="1100">
                <a:latin typeface="Meiryo UI" panose="020B0604030504040204" pitchFamily="50" charset="-128"/>
                <a:ea typeface="Meiryo UI" panose="020B0604030504040204" pitchFamily="50" charset="-128"/>
              </a:rPr>
              <a:t>上記</a:t>
            </a:r>
            <a:r>
              <a:rPr lang="en-US" altLang="ja-JP" sz="1100">
                <a:latin typeface="Meiryo UI" panose="020B0604030504040204" pitchFamily="50" charset="-128"/>
                <a:ea typeface="Meiryo UI" panose="020B0604030504040204" pitchFamily="50" charset="-128"/>
              </a:rPr>
              <a:t>3)</a:t>
            </a:r>
            <a:r>
              <a:rPr lang="ja-JP" altLang="en-US" sz="1100">
                <a:latin typeface="Meiryo UI" panose="020B0604030504040204" pitchFamily="50" charset="-128"/>
                <a:ea typeface="Meiryo UI" panose="020B0604030504040204" pitchFamily="50" charset="-128"/>
              </a:rPr>
              <a:t>までの対応を実施してもどうしても届かない場合は、以下までメールにてお問い合わせください。</a:t>
            </a:r>
            <a:endParaRPr lang="en-US" altLang="ja-JP" sz="1100">
              <a:latin typeface="Meiryo UI" panose="020B0604030504040204" pitchFamily="50" charset="-128"/>
              <a:ea typeface="Meiryo UI" panose="020B0604030504040204" pitchFamily="50" charset="-128"/>
            </a:endParaRPr>
          </a:p>
          <a:p>
            <a:endParaRPr lang="en-US" altLang="ja-JP" sz="1100">
              <a:latin typeface="Meiryo UI" panose="020B0604030504040204" pitchFamily="50" charset="-128"/>
              <a:ea typeface="Meiryo UI" panose="020B0604030504040204" pitchFamily="50" charset="-128"/>
            </a:endParaRPr>
          </a:p>
          <a:p>
            <a:r>
              <a:rPr lang="en-US" altLang="ja-JP" sz="1100">
                <a:latin typeface="Meiryo UI" panose="020B0604030504040204" pitchFamily="50" charset="-128"/>
                <a:ea typeface="Meiryo UI" panose="020B0604030504040204" pitchFamily="50" charset="-128"/>
                <a:hlinkClick r:id="rId3"/>
              </a:rPr>
              <a:t>plat.office@npoafterschool.org</a:t>
            </a:r>
            <a:endParaRPr lang="en-US" altLang="ja-JP" sz="1100">
              <a:latin typeface="Meiryo UI" panose="020B0604030504040204" pitchFamily="50" charset="-128"/>
              <a:ea typeface="Meiryo UI" panose="020B0604030504040204" pitchFamily="50" charset="-128"/>
            </a:endParaRPr>
          </a:p>
          <a:p>
            <a:r>
              <a:rPr lang="ja-JP" altLang="en-US" sz="1100">
                <a:latin typeface="Meiryo UI" panose="020B0604030504040204" pitchFamily="50" charset="-128"/>
                <a:ea typeface="Meiryo UI" panose="020B0604030504040204" pitchFamily="50" charset="-128"/>
              </a:rPr>
              <a:t>件名：メール受信不可</a:t>
            </a:r>
            <a:endParaRPr lang="en-US" altLang="ja-JP" sz="1100">
              <a:latin typeface="Meiryo UI" panose="020B0604030504040204" pitchFamily="50" charset="-128"/>
              <a:ea typeface="Meiryo UI" panose="020B0604030504040204" pitchFamily="50" charset="-128"/>
            </a:endParaRPr>
          </a:p>
          <a:p>
            <a:r>
              <a:rPr lang="ja-JP" altLang="en-US" sz="1100">
                <a:latin typeface="Meiryo UI" panose="020B0604030504040204" pitchFamily="50" charset="-128"/>
                <a:ea typeface="Meiryo UI" panose="020B0604030504040204" pitchFamily="50" charset="-128"/>
              </a:rPr>
              <a:t>ご所属のアフタースクール、お名前と受信できないメールアドレスを明記ください。</a:t>
            </a:r>
          </a:p>
        </p:txBody>
      </p:sp>
    </p:spTree>
    <p:extLst>
      <p:ext uri="{BB962C8B-B14F-4D97-AF65-F5344CB8AC3E}">
        <p14:creationId xmlns:p14="http://schemas.microsoft.com/office/powerpoint/2010/main" val="3585003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4B9098-ECC8-42DD-81BE-69689F5191DF}"/>
              </a:ext>
            </a:extLst>
          </p:cNvPr>
          <p:cNvSpPr>
            <a:spLocks noGrp="1"/>
          </p:cNvSpPr>
          <p:nvPr>
            <p:ph type="title"/>
          </p:nvPr>
        </p:nvSpPr>
        <p:spPr>
          <a:xfrm>
            <a:off x="471488" y="527405"/>
            <a:ext cx="6072187" cy="401283"/>
          </a:xfrm>
        </p:spPr>
        <p:txBody>
          <a:bodyPr/>
          <a:lstStyle/>
          <a:p>
            <a:r>
              <a:rPr kumimoji="1" lang="ja-JP" altLang="en-US"/>
              <a:t>動作環境等</a:t>
            </a:r>
            <a:endParaRPr kumimoji="1" lang="ja-JP" altLang="en-US">
              <a:solidFill>
                <a:schemeClr val="accent1"/>
              </a:solidFill>
            </a:endParaRPr>
          </a:p>
        </p:txBody>
      </p:sp>
      <p:sp>
        <p:nvSpPr>
          <p:cNvPr id="4" name="スライド番号プレースホルダー 3">
            <a:extLst>
              <a:ext uri="{FF2B5EF4-FFF2-40B4-BE49-F238E27FC236}">
                <a16:creationId xmlns:a16="http://schemas.microsoft.com/office/drawing/2014/main" id="{57D1857B-7E35-4B94-BCD9-E6D753272693}"/>
              </a:ext>
            </a:extLst>
          </p:cNvPr>
          <p:cNvSpPr>
            <a:spLocks noGrp="1"/>
          </p:cNvSpPr>
          <p:nvPr>
            <p:ph type="sldNum" sz="quarter" idx="12"/>
          </p:nvPr>
        </p:nvSpPr>
        <p:spPr/>
        <p:txBody>
          <a:bodyPr/>
          <a:lstStyle/>
          <a:p>
            <a:fld id="{9CB88E12-1A5E-4824-975F-6C2DF45271FF}" type="slidenum">
              <a:rPr kumimoji="1" lang="ja-JP" altLang="en-US" smtClean="0"/>
              <a:t>3</a:t>
            </a:fld>
            <a:endParaRPr kumimoji="1" lang="ja-JP" altLang="en-US"/>
          </a:p>
        </p:txBody>
      </p:sp>
      <p:sp>
        <p:nvSpPr>
          <p:cNvPr id="6" name="テキスト ボックス 5">
            <a:extLst>
              <a:ext uri="{FF2B5EF4-FFF2-40B4-BE49-F238E27FC236}">
                <a16:creationId xmlns:a16="http://schemas.microsoft.com/office/drawing/2014/main" id="{E5239D81-9FE3-46F4-9605-0CAD0AA8F909}"/>
              </a:ext>
            </a:extLst>
          </p:cNvPr>
          <p:cNvSpPr txBox="1"/>
          <p:nvPr/>
        </p:nvSpPr>
        <p:spPr>
          <a:xfrm>
            <a:off x="528639" y="1237002"/>
            <a:ext cx="5978298" cy="2800767"/>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kumimoji="1" lang="ja-JP" altLang="en-US" sz="1100" b="1" u="sng">
                <a:latin typeface="Meiryo UI" panose="020B0604030504040204" pitchFamily="50" charset="-128"/>
                <a:ea typeface="Meiryo UI" panose="020B0604030504040204" pitchFamily="50" charset="-128"/>
              </a:rPr>
              <a:t>「放課後</a:t>
            </a:r>
            <a:r>
              <a:rPr kumimoji="1" lang="en-US" altLang="ja-JP" sz="1100" b="1" u="sng">
                <a:latin typeface="Meiryo UI" panose="020B0604030504040204" pitchFamily="50" charset="-128"/>
                <a:ea typeface="Meiryo UI" panose="020B0604030504040204" pitchFamily="50" charset="-128"/>
              </a:rPr>
              <a:t>Plat</a:t>
            </a:r>
            <a:r>
              <a:rPr kumimoji="1" lang="ja-JP" altLang="en-US" sz="1100" b="1" u="sng">
                <a:latin typeface="Meiryo UI" panose="020B0604030504040204" pitchFamily="50" charset="-128"/>
                <a:ea typeface="Meiryo UI" panose="020B0604030504040204" pitchFamily="50" charset="-128"/>
              </a:rPr>
              <a:t>」の動作環境</a:t>
            </a:r>
            <a:endParaRPr kumimoji="1" lang="en-US" altLang="ja-JP" sz="1100" b="1" u="sng">
              <a:latin typeface="Meiryo UI" panose="020B0604030504040204" pitchFamily="50" charset="-128"/>
              <a:ea typeface="Meiryo UI" panose="020B0604030504040204" pitchFamily="50" charset="-128"/>
            </a:endParaRPr>
          </a:p>
          <a:p>
            <a:endParaRPr lang="en-US" altLang="ja-JP" sz="1100">
              <a:latin typeface="Meiryo UI" panose="020B0604030504040204" pitchFamily="50" charset="-128"/>
              <a:ea typeface="Meiryo UI" panose="020B0604030504040204" pitchFamily="50" charset="-128"/>
            </a:endParaRPr>
          </a:p>
          <a:p>
            <a:r>
              <a:rPr lang="ja-JP" altLang="en-US" sz="1100">
                <a:latin typeface="Meiryo UI" panose="020B0604030504040204" pitchFamily="50" charset="-128"/>
                <a:ea typeface="Meiryo UI" panose="020B0604030504040204" pitchFamily="50" charset="-128"/>
              </a:rPr>
              <a:t>最新版に対応しているブラウザは以下となります。</a:t>
            </a:r>
            <a:endParaRPr lang="en-US" altLang="ja-JP" sz="1100">
              <a:latin typeface="Meiryo UI" panose="020B0604030504040204" pitchFamily="50" charset="-128"/>
              <a:ea typeface="Meiryo UI" panose="020B0604030504040204" pitchFamily="50" charset="-128"/>
            </a:endParaRPr>
          </a:p>
          <a:p>
            <a:r>
              <a:rPr lang="ja-JP" altLang="en-US" sz="1100">
                <a:latin typeface="Meiryo UI" panose="020B0604030504040204" pitchFamily="50" charset="-128"/>
                <a:ea typeface="Meiryo UI" panose="020B0604030504040204" pitchFamily="50" charset="-128"/>
              </a:rPr>
              <a:t>・</a:t>
            </a:r>
            <a:r>
              <a:rPr lang="en-US" altLang="ja-JP" sz="1100">
                <a:latin typeface="Meiryo UI" panose="020B0604030504040204" pitchFamily="50" charset="-128"/>
                <a:ea typeface="Meiryo UI" panose="020B0604030504040204" pitchFamily="50" charset="-128"/>
              </a:rPr>
              <a:t>Safari</a:t>
            </a:r>
            <a:r>
              <a:rPr lang="ja-JP" altLang="en-US" sz="1100">
                <a:latin typeface="Meiryo UI" panose="020B0604030504040204" pitchFamily="50" charset="-128"/>
                <a:ea typeface="Meiryo UI" panose="020B0604030504040204" pitchFamily="50" charset="-128"/>
              </a:rPr>
              <a:t>　・</a:t>
            </a:r>
            <a:r>
              <a:rPr lang="en-US" altLang="ja-JP" sz="1100">
                <a:latin typeface="Meiryo UI" panose="020B0604030504040204" pitchFamily="50" charset="-128"/>
                <a:ea typeface="Meiryo UI" panose="020B0604030504040204" pitchFamily="50" charset="-128"/>
              </a:rPr>
              <a:t>Google chrome</a:t>
            </a:r>
            <a:r>
              <a:rPr lang="ja-JP" altLang="en-US" sz="1100">
                <a:latin typeface="Meiryo UI" panose="020B0604030504040204" pitchFamily="50" charset="-128"/>
                <a:ea typeface="Meiryo UI" panose="020B0604030504040204" pitchFamily="50" charset="-128"/>
              </a:rPr>
              <a:t>　・</a:t>
            </a:r>
            <a:r>
              <a:rPr lang="en-US" altLang="ja-JP" sz="1100">
                <a:latin typeface="Meiryo UI" panose="020B0604030504040204" pitchFamily="50" charset="-128"/>
                <a:ea typeface="Meiryo UI" panose="020B0604030504040204" pitchFamily="50" charset="-128"/>
              </a:rPr>
              <a:t>Edge</a:t>
            </a:r>
            <a:r>
              <a:rPr lang="ja-JP" altLang="en-US" sz="1100">
                <a:latin typeface="Meiryo UI" panose="020B0604030504040204" pitchFamily="50" charset="-128"/>
                <a:ea typeface="Meiryo UI" panose="020B0604030504040204" pitchFamily="50" charset="-128"/>
              </a:rPr>
              <a:t>　・</a:t>
            </a:r>
            <a:r>
              <a:rPr lang="en-US" altLang="ja-JP" sz="1100">
                <a:latin typeface="Meiryo UI" panose="020B0604030504040204" pitchFamily="50" charset="-128"/>
                <a:ea typeface="Meiryo UI" panose="020B0604030504040204" pitchFamily="50" charset="-128"/>
              </a:rPr>
              <a:t>Firefox</a:t>
            </a:r>
            <a:br>
              <a:rPr lang="ja-JP" altLang="en-US" sz="1100">
                <a:latin typeface="Meiryo UI" panose="020B0604030504040204" pitchFamily="50" charset="-128"/>
                <a:ea typeface="Meiryo UI" panose="020B0604030504040204" pitchFamily="50" charset="-128"/>
              </a:rPr>
            </a:br>
            <a:endParaRPr lang="en-US" altLang="ja-JP" sz="1100">
              <a:latin typeface="Meiryo UI" panose="020B0604030504040204" pitchFamily="50" charset="-128"/>
              <a:ea typeface="Meiryo UI" panose="020B0604030504040204" pitchFamily="50" charset="-128"/>
            </a:endParaRPr>
          </a:p>
          <a:p>
            <a:r>
              <a:rPr lang="en-US" altLang="ja-JP" sz="1100">
                <a:latin typeface="Meiryo UI" panose="020B0604030504040204" pitchFamily="50" charset="-128"/>
                <a:ea typeface="Meiryo UI" panose="020B0604030504040204" pitchFamily="50" charset="-128"/>
              </a:rPr>
              <a:t>※Internet</a:t>
            </a:r>
            <a:r>
              <a:rPr lang="ja-JP" altLang="en-US" sz="1100">
                <a:latin typeface="Meiryo UI" panose="020B0604030504040204" pitchFamily="50" charset="-128"/>
                <a:ea typeface="Meiryo UI" panose="020B0604030504040204" pitchFamily="50" charset="-128"/>
              </a:rPr>
              <a:t> </a:t>
            </a:r>
            <a:r>
              <a:rPr lang="en-US" altLang="ja-JP" sz="1100">
                <a:latin typeface="Meiryo UI" panose="020B0604030504040204" pitchFamily="50" charset="-128"/>
                <a:ea typeface="Meiryo UI" panose="020B0604030504040204" pitchFamily="50" charset="-128"/>
              </a:rPr>
              <a:t>Explorer</a:t>
            </a:r>
            <a:r>
              <a:rPr lang="ja-JP" altLang="en-US" sz="1100">
                <a:latin typeface="Meiryo UI" panose="020B0604030504040204" pitchFamily="50" charset="-128"/>
                <a:ea typeface="Meiryo UI" panose="020B0604030504040204" pitchFamily="50" charset="-128"/>
              </a:rPr>
              <a:t>の場合はサポートしていないため、動作しない場合があります。</a:t>
            </a:r>
            <a:endParaRPr lang="en-US" altLang="ja-JP" sz="1100">
              <a:latin typeface="Meiryo UI" panose="020B0604030504040204" pitchFamily="50" charset="-128"/>
              <a:ea typeface="Meiryo UI" panose="020B0604030504040204" pitchFamily="50" charset="-128"/>
            </a:endParaRPr>
          </a:p>
          <a:p>
            <a:r>
              <a:rPr lang="en-US" altLang="ja-JP" sz="1100">
                <a:latin typeface="Meiryo UI" panose="020B0604030504040204" pitchFamily="50" charset="-128"/>
                <a:ea typeface="Meiryo UI" panose="020B0604030504040204" pitchFamily="50" charset="-128"/>
              </a:rPr>
              <a:t>※PC</a:t>
            </a:r>
            <a:r>
              <a:rPr lang="ja-JP" altLang="en-US" sz="1100">
                <a:latin typeface="Meiryo UI" panose="020B0604030504040204" pitchFamily="50" charset="-128"/>
                <a:ea typeface="Meiryo UI" panose="020B0604030504040204" pitchFamily="50" charset="-128"/>
              </a:rPr>
              <a:t>、スマートフォン、タブレットのいずれでもご利用いただけます。</a:t>
            </a:r>
            <a:endParaRPr lang="en-US" altLang="ja-JP" sz="1100">
              <a:latin typeface="Meiryo UI" panose="020B0604030504040204" pitchFamily="50" charset="-128"/>
              <a:ea typeface="Meiryo UI" panose="020B0604030504040204" pitchFamily="50" charset="-128"/>
            </a:endParaRPr>
          </a:p>
          <a:p>
            <a:endParaRPr lang="en-US" altLang="ja-JP" sz="1100">
              <a:latin typeface="Meiryo UI" panose="020B0604030504040204" pitchFamily="50" charset="-128"/>
              <a:ea typeface="Meiryo UI" panose="020B0604030504040204" pitchFamily="50" charset="-128"/>
            </a:endParaRPr>
          </a:p>
          <a:p>
            <a:r>
              <a:rPr lang="en-US" altLang="ja-JP" sz="1100">
                <a:latin typeface="Meiryo UI" panose="020B0604030504040204" pitchFamily="50" charset="-128"/>
                <a:ea typeface="Meiryo UI" panose="020B0604030504040204" pitchFamily="50" charset="-128"/>
              </a:rPr>
              <a:t>※</a:t>
            </a:r>
            <a:r>
              <a:rPr lang="ja-JP" altLang="en-US" sz="1100">
                <a:latin typeface="Meiryo UI" panose="020B0604030504040204" pitchFamily="50" charset="-128"/>
                <a:ea typeface="Meiryo UI" panose="020B0604030504040204" pitchFamily="50" charset="-128"/>
              </a:rPr>
              <a:t>登録メールや新システムから送信されるメールは、</a:t>
            </a:r>
            <a:r>
              <a:rPr lang="en-US" altLang="ja-JP" sz="1100">
                <a:latin typeface="Meiryo UI" panose="020B0604030504040204" pitchFamily="50" charset="-128"/>
                <a:ea typeface="Meiryo UI" panose="020B0604030504040204" pitchFamily="50" charset="-128"/>
              </a:rPr>
              <a:t>plat_support_noreply@npoafterschool.org</a:t>
            </a:r>
            <a:r>
              <a:rPr lang="ja-JP" altLang="en-US" sz="1100">
                <a:latin typeface="Meiryo UI" panose="020B0604030504040204" pitchFamily="50" charset="-128"/>
                <a:ea typeface="Meiryo UI" panose="020B0604030504040204" pitchFamily="50" charset="-128"/>
              </a:rPr>
              <a:t>名義で以下のサーバを経由して送られます。</a:t>
            </a:r>
            <a:endParaRPr lang="en-US" altLang="ja-JP" sz="1100">
              <a:latin typeface="Meiryo UI" panose="020B0604030504040204" pitchFamily="50" charset="-128"/>
              <a:ea typeface="Meiryo UI" panose="020B0604030504040204" pitchFamily="50" charset="-128"/>
            </a:endParaRPr>
          </a:p>
          <a:p>
            <a:r>
              <a:rPr lang="ja-JP" altLang="en-US" sz="1100">
                <a:latin typeface="Meiryo UI" panose="020B0604030504040204" pitchFamily="50" charset="-128"/>
                <a:ea typeface="Meiryo UI" panose="020B0604030504040204" pitchFamily="50" charset="-128"/>
              </a:rPr>
              <a:t>ドメイン指定受信設定が必要な方は、以下のメールを受信できるよう予め設定してください。　　　　　</a:t>
            </a:r>
            <a:endParaRPr lang="en-US" altLang="ja-JP" sz="1100">
              <a:latin typeface="Meiryo UI" panose="020B0604030504040204" pitchFamily="50" charset="-128"/>
              <a:ea typeface="Meiryo UI" panose="020B0604030504040204" pitchFamily="50" charset="-128"/>
            </a:endParaRPr>
          </a:p>
          <a:p>
            <a:r>
              <a:rPr lang="ja-JP" altLang="en-US" sz="1100">
                <a:latin typeface="Meiryo UI" panose="020B0604030504040204" pitchFamily="50" charset="-128"/>
                <a:ea typeface="Meiryo UI" panose="020B0604030504040204" pitchFamily="50" charset="-128"/>
              </a:rPr>
              <a:t>　　　</a:t>
            </a:r>
            <a:r>
              <a:rPr lang="en-US" altLang="ja-JP" sz="1100">
                <a:latin typeface="Meiryo UI" panose="020B0604030504040204" pitchFamily="50" charset="-128"/>
                <a:ea typeface="Meiryo UI" panose="020B0604030504040204" pitchFamily="50" charset="-128"/>
              </a:rPr>
              <a:t>@chatter.salesforce.com</a:t>
            </a:r>
          </a:p>
          <a:p>
            <a:r>
              <a:rPr lang="ja-JP" altLang="en-US" sz="1100">
                <a:latin typeface="Meiryo UI" panose="020B0604030504040204" pitchFamily="50" charset="-128"/>
                <a:ea typeface="Meiryo UI" panose="020B0604030504040204" pitchFamily="50" charset="-128"/>
              </a:rPr>
              <a:t>　　　</a:t>
            </a:r>
            <a:r>
              <a:rPr lang="en-US" altLang="ja-JP" sz="1100">
                <a:latin typeface="Meiryo UI" panose="020B0604030504040204" pitchFamily="50" charset="-128"/>
                <a:ea typeface="Meiryo UI" panose="020B0604030504040204" pitchFamily="50" charset="-128"/>
              </a:rPr>
              <a:t>@salesforce.com</a:t>
            </a:r>
          </a:p>
          <a:p>
            <a:r>
              <a:rPr lang="ja-JP" altLang="en-US" sz="1100">
                <a:latin typeface="Meiryo UI" panose="020B0604030504040204" pitchFamily="50" charset="-128"/>
                <a:ea typeface="Meiryo UI" panose="020B0604030504040204" pitchFamily="50" charset="-128"/>
              </a:rPr>
              <a:t>　　　</a:t>
            </a:r>
            <a:r>
              <a:rPr lang="en-US" altLang="ja-JP" sz="1100">
                <a:latin typeface="Meiryo UI" panose="020B0604030504040204" pitchFamily="50" charset="-128"/>
                <a:ea typeface="Meiryo UI" panose="020B0604030504040204" pitchFamily="50" charset="-128"/>
              </a:rPr>
              <a:t>@npoafterschool.org</a:t>
            </a:r>
          </a:p>
          <a:p>
            <a:r>
              <a:rPr lang="ja-JP" altLang="en-US" sz="1100">
                <a:latin typeface="Meiryo UI" panose="020B0604030504040204" pitchFamily="50" charset="-128"/>
                <a:ea typeface="Meiryo UI" panose="020B0604030504040204" pitchFamily="50" charset="-128"/>
              </a:rPr>
              <a:t>その他、迷惑メールフォルダに自動で振り分けられてしまう場合に、受信できない場合がありますので、お使いのメールの設定をご確認ください。</a:t>
            </a:r>
          </a:p>
        </p:txBody>
      </p:sp>
      <p:sp>
        <p:nvSpPr>
          <p:cNvPr id="7" name="テキスト ボックス 6">
            <a:extLst>
              <a:ext uri="{FF2B5EF4-FFF2-40B4-BE49-F238E27FC236}">
                <a16:creationId xmlns:a16="http://schemas.microsoft.com/office/drawing/2014/main" id="{E3D7664F-33AF-408D-8E54-84107823EE9E}"/>
              </a:ext>
            </a:extLst>
          </p:cNvPr>
          <p:cNvSpPr txBox="1"/>
          <p:nvPr/>
        </p:nvSpPr>
        <p:spPr>
          <a:xfrm>
            <a:off x="528639" y="4089770"/>
            <a:ext cx="5978298" cy="2800767"/>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kumimoji="1" lang="ja-JP" altLang="en-US" sz="1100" b="1" u="sng" dirty="0">
                <a:latin typeface="Meiryo UI" panose="020B0604030504040204" pitchFamily="50" charset="-128"/>
                <a:ea typeface="Meiryo UI" panose="020B0604030504040204" pitchFamily="50" charset="-128"/>
              </a:rPr>
              <a:t>「放課後</a:t>
            </a:r>
            <a:r>
              <a:rPr kumimoji="1" lang="en-US" altLang="ja-JP" sz="1100" b="1" u="sng" dirty="0">
                <a:latin typeface="Meiryo UI" panose="020B0604030504040204" pitchFamily="50" charset="-128"/>
                <a:ea typeface="Meiryo UI" panose="020B0604030504040204" pitchFamily="50" charset="-128"/>
              </a:rPr>
              <a:t>Plat</a:t>
            </a:r>
            <a:r>
              <a:rPr kumimoji="1" lang="ja-JP" altLang="en-US" sz="1100" b="1" u="sng" dirty="0">
                <a:latin typeface="Meiryo UI" panose="020B0604030504040204" pitchFamily="50" charset="-128"/>
                <a:ea typeface="Meiryo UI" panose="020B0604030504040204" pitchFamily="50" charset="-128"/>
              </a:rPr>
              <a:t>」での会員登録のしくみ</a:t>
            </a:r>
            <a:endParaRPr kumimoji="1" lang="en-US" altLang="ja-JP" sz="1100" b="1" u="sng" dirty="0">
              <a:latin typeface="Meiryo UI" panose="020B0604030504040204" pitchFamily="50" charset="-128"/>
              <a:ea typeface="Meiryo UI" panose="020B0604030504040204" pitchFamily="50" charset="-128"/>
            </a:endParaRPr>
          </a:p>
          <a:p>
            <a:endParaRPr kumimoji="1" lang="en-US" altLang="ja-JP" sz="1100" b="1" u="sng"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放課後</a:t>
            </a:r>
            <a:r>
              <a:rPr lang="en-US" altLang="ja-JP" sz="1100" dirty="0">
                <a:latin typeface="Meiryo UI" panose="020B0604030504040204" pitchFamily="50" charset="-128"/>
                <a:ea typeface="Meiryo UI" panose="020B0604030504040204" pitchFamily="50" charset="-128"/>
              </a:rPr>
              <a:t>Plat</a:t>
            </a:r>
            <a:r>
              <a:rPr lang="ja-JP" altLang="en-US" sz="1100" dirty="0">
                <a:latin typeface="Meiryo UI" panose="020B0604030504040204" pitchFamily="50" charset="-128"/>
                <a:ea typeface="Meiryo UI" panose="020B0604030504040204" pitchFamily="50" charset="-128"/>
              </a:rPr>
              <a:t>ではログイン</a:t>
            </a:r>
            <a:r>
              <a:rPr lang="en-US" altLang="ja-JP" sz="1100" dirty="0">
                <a:latin typeface="Meiryo UI" panose="020B0604030504040204" pitchFamily="50" charset="-128"/>
                <a:ea typeface="Meiryo UI" panose="020B0604030504040204" pitchFamily="50" charset="-128"/>
              </a:rPr>
              <a:t>ID</a:t>
            </a:r>
            <a:r>
              <a:rPr lang="ja-JP" altLang="en-US" sz="1100" dirty="0">
                <a:latin typeface="Meiryo UI" panose="020B0604030504040204" pitchFamily="50" charset="-128"/>
                <a:ea typeface="Meiryo UI" panose="020B0604030504040204" pitchFamily="50" charset="-128"/>
              </a:rPr>
              <a:t>として保護者の方のメールアドレスをご登録いただきます。</a:t>
            </a:r>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ごきょうだいでアフタースクールを利用されている場合は、各ご家庭で１つログイン</a:t>
            </a:r>
            <a:r>
              <a:rPr lang="en-US" altLang="ja-JP" sz="1100" dirty="0">
                <a:latin typeface="Meiryo UI" panose="020B0604030504040204" pitchFamily="50" charset="-128"/>
                <a:ea typeface="Meiryo UI" panose="020B0604030504040204" pitchFamily="50" charset="-128"/>
              </a:rPr>
              <a:t>ID</a:t>
            </a:r>
            <a:r>
              <a:rPr lang="ja-JP" altLang="en-US" sz="1100" dirty="0">
                <a:latin typeface="Meiryo UI" panose="020B0604030504040204" pitchFamily="50" charset="-128"/>
                <a:ea typeface="Meiryo UI" panose="020B0604030504040204" pitchFamily="50" charset="-128"/>
              </a:rPr>
              <a:t>をご登録いただけば、アフタースクールをご利用の全てのお子さんの情報のアフタースクール利用についての手続きを行うことができます。</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口座引落のご請求もごきょうだい分すべてが</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回のご請求で合算されます。</a:t>
            </a:r>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ログイン</a:t>
            </a:r>
            <a:r>
              <a:rPr lang="en-US" altLang="ja-JP" sz="1100" dirty="0">
                <a:latin typeface="Meiryo UI" panose="020B0604030504040204" pitchFamily="50" charset="-128"/>
                <a:ea typeface="Meiryo UI" panose="020B0604030504040204" pitchFamily="50" charset="-128"/>
              </a:rPr>
              <a:t>ID</a:t>
            </a:r>
            <a:r>
              <a:rPr lang="ja-JP" altLang="en-US" sz="1100" dirty="0">
                <a:latin typeface="Meiryo UI" panose="020B0604030504040204" pitchFamily="50" charset="-128"/>
                <a:ea typeface="Meiryo UI" panose="020B0604030504040204" pitchFamily="50" charset="-128"/>
              </a:rPr>
              <a:t>として使用するメールアドレスを、ご家庭で複数ご登録いただくことはできません。</a:t>
            </a:r>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5ECDF664-25B8-44D5-87F2-C0647C2EFBC1}"/>
              </a:ext>
            </a:extLst>
          </p:cNvPr>
          <p:cNvSpPr txBox="1"/>
          <p:nvPr/>
        </p:nvSpPr>
        <p:spPr>
          <a:xfrm>
            <a:off x="1299414" y="5726795"/>
            <a:ext cx="1268296" cy="261610"/>
          </a:xfrm>
          <a:prstGeom prst="rect">
            <a:avLst/>
          </a:prstGeom>
          <a:noFill/>
        </p:spPr>
        <p:txBody>
          <a:bodyPr wrap="square" rtlCol="0">
            <a:spAutoFit/>
          </a:bodyPr>
          <a:lstStyle/>
          <a:p>
            <a:r>
              <a:rPr kumimoji="1" lang="ja-JP" altLang="en-US" sz="1100">
                <a:latin typeface="Meiryo UI" panose="020B0604030504040204" pitchFamily="50" charset="-128"/>
                <a:ea typeface="Meiryo UI" panose="020B0604030504040204" pitchFamily="50" charset="-128"/>
              </a:rPr>
              <a:t>父　ホウカゴイチロウ</a:t>
            </a:r>
            <a:endParaRPr kumimoji="1" lang="en-US" altLang="ja-JP" sz="1100">
              <a:latin typeface="Meiryo UI" panose="020B0604030504040204" pitchFamily="50" charset="-128"/>
              <a:ea typeface="Meiryo UI" panose="020B0604030504040204" pitchFamily="50" charset="-128"/>
            </a:endParaRPr>
          </a:p>
        </p:txBody>
      </p:sp>
      <p:cxnSp>
        <p:nvCxnSpPr>
          <p:cNvPr id="9" name="コネクタ: カギ線 8">
            <a:extLst>
              <a:ext uri="{FF2B5EF4-FFF2-40B4-BE49-F238E27FC236}">
                <a16:creationId xmlns:a16="http://schemas.microsoft.com/office/drawing/2014/main" id="{E0B03B42-F4ED-42DB-97E7-C85B6A7D920C}"/>
              </a:ext>
            </a:extLst>
          </p:cNvPr>
          <p:cNvCxnSpPr>
            <a:cxnSpLocks/>
            <a:stCxn id="5" idx="3"/>
            <a:endCxn id="13" idx="1"/>
          </p:cNvCxnSpPr>
          <p:nvPr/>
        </p:nvCxnSpPr>
        <p:spPr>
          <a:xfrm>
            <a:off x="2567710" y="5857600"/>
            <a:ext cx="1210211" cy="532101"/>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431EE44A-6BFE-4C08-8979-5675A0A000FC}"/>
              </a:ext>
            </a:extLst>
          </p:cNvPr>
          <p:cNvSpPr txBox="1"/>
          <p:nvPr/>
        </p:nvSpPr>
        <p:spPr>
          <a:xfrm>
            <a:off x="3777921" y="5731429"/>
            <a:ext cx="1172116" cy="261610"/>
          </a:xfrm>
          <a:prstGeom prst="rect">
            <a:avLst/>
          </a:prstGeom>
          <a:noFill/>
        </p:spPr>
        <p:txBody>
          <a:bodyPr wrap="square" rtlCol="0">
            <a:spAutoFit/>
          </a:bodyPr>
          <a:lstStyle/>
          <a:p>
            <a:r>
              <a:rPr kumimoji="1" lang="ja-JP" altLang="en-US" sz="1100">
                <a:latin typeface="Meiryo UI" panose="020B0604030504040204" pitchFamily="50" charset="-128"/>
                <a:ea typeface="Meiryo UI" panose="020B0604030504040204" pitchFamily="50" charset="-128"/>
              </a:rPr>
              <a:t>子　ホウカゴハナコ</a:t>
            </a:r>
          </a:p>
        </p:txBody>
      </p:sp>
      <p:sp>
        <p:nvSpPr>
          <p:cNvPr id="13" name="テキスト ボックス 12">
            <a:extLst>
              <a:ext uri="{FF2B5EF4-FFF2-40B4-BE49-F238E27FC236}">
                <a16:creationId xmlns:a16="http://schemas.microsoft.com/office/drawing/2014/main" id="{81AAC58D-AD66-49A6-B760-0A57A0BFB004}"/>
              </a:ext>
            </a:extLst>
          </p:cNvPr>
          <p:cNvSpPr txBox="1"/>
          <p:nvPr/>
        </p:nvSpPr>
        <p:spPr>
          <a:xfrm>
            <a:off x="3777921" y="6258896"/>
            <a:ext cx="1156086" cy="261610"/>
          </a:xfrm>
          <a:prstGeom prst="rect">
            <a:avLst/>
          </a:prstGeom>
          <a:noFill/>
        </p:spPr>
        <p:txBody>
          <a:bodyPr wrap="square" rtlCol="0">
            <a:spAutoFit/>
          </a:bodyPr>
          <a:lstStyle/>
          <a:p>
            <a:r>
              <a:rPr kumimoji="1" lang="ja-JP" altLang="en-US" sz="1100">
                <a:latin typeface="Meiryo UI" panose="020B0604030504040204" pitchFamily="50" charset="-128"/>
                <a:ea typeface="Meiryo UI" panose="020B0604030504040204" pitchFamily="50" charset="-128"/>
              </a:rPr>
              <a:t>子　ホウカゴタロウ</a:t>
            </a:r>
          </a:p>
        </p:txBody>
      </p:sp>
      <p:cxnSp>
        <p:nvCxnSpPr>
          <p:cNvPr id="16" name="コネクタ: カギ線 15">
            <a:extLst>
              <a:ext uri="{FF2B5EF4-FFF2-40B4-BE49-F238E27FC236}">
                <a16:creationId xmlns:a16="http://schemas.microsoft.com/office/drawing/2014/main" id="{F8B4EC4B-2517-49A9-897A-13657F491153}"/>
              </a:ext>
            </a:extLst>
          </p:cNvPr>
          <p:cNvCxnSpPr>
            <a:cxnSpLocks/>
            <a:stCxn id="5" idx="3"/>
            <a:endCxn id="12" idx="1"/>
          </p:cNvCxnSpPr>
          <p:nvPr/>
        </p:nvCxnSpPr>
        <p:spPr>
          <a:xfrm>
            <a:off x="2567710" y="5857600"/>
            <a:ext cx="1210211" cy="463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FB6A5EBF-E5C7-4395-874E-86EDCFC49CB5}"/>
              </a:ext>
            </a:extLst>
          </p:cNvPr>
          <p:cNvSpPr/>
          <p:nvPr/>
        </p:nvSpPr>
        <p:spPr>
          <a:xfrm>
            <a:off x="1145170" y="5965612"/>
            <a:ext cx="1694695" cy="261610"/>
          </a:xfrm>
          <a:prstGeom prst="rect">
            <a:avLst/>
          </a:prstGeom>
        </p:spPr>
        <p:txBody>
          <a:bodyPr wrap="square">
            <a:spAutoFit/>
          </a:bodyPr>
          <a:lstStyle/>
          <a:p>
            <a:r>
              <a:rPr kumimoji="1" lang="en-US" altLang="ja-JP" sz="1100">
                <a:latin typeface="Meiryo UI" panose="020B0604030504040204" pitchFamily="50" charset="-128"/>
                <a:ea typeface="Meiryo UI" panose="020B0604030504040204" pitchFamily="50" charset="-128"/>
              </a:rPr>
              <a:t>houkago@*****.com</a:t>
            </a:r>
            <a:endParaRPr kumimoji="1" lang="ja-JP" altLang="en-US" sz="11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28362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E5A86F17-096B-4C9B-88D7-D085EC35CE0D}"/>
              </a:ext>
            </a:extLst>
          </p:cNvPr>
          <p:cNvPicPr>
            <a:picLocks noChangeAspect="1"/>
          </p:cNvPicPr>
          <p:nvPr/>
        </p:nvPicPr>
        <p:blipFill rotWithShape="1">
          <a:blip r:embed="rId2"/>
          <a:srcRect t="30560"/>
          <a:stretch/>
        </p:blipFill>
        <p:spPr>
          <a:xfrm>
            <a:off x="686725" y="2657877"/>
            <a:ext cx="2537460" cy="1638906"/>
          </a:xfrm>
          <a:prstGeom prst="rect">
            <a:avLst/>
          </a:prstGeom>
          <a:ln>
            <a:solidFill>
              <a:schemeClr val="bg1">
                <a:lumMod val="65000"/>
              </a:schemeClr>
            </a:solidFill>
          </a:ln>
        </p:spPr>
      </p:pic>
      <p:sp>
        <p:nvSpPr>
          <p:cNvPr id="2" name="タイトル 1">
            <a:extLst>
              <a:ext uri="{FF2B5EF4-FFF2-40B4-BE49-F238E27FC236}">
                <a16:creationId xmlns:a16="http://schemas.microsoft.com/office/drawing/2014/main" id="{8F33875F-235F-439C-8415-4A1FF09061AE}"/>
              </a:ext>
            </a:extLst>
          </p:cNvPr>
          <p:cNvSpPr>
            <a:spLocks noGrp="1"/>
          </p:cNvSpPr>
          <p:nvPr>
            <p:ph type="title"/>
          </p:nvPr>
        </p:nvSpPr>
        <p:spPr/>
        <p:txBody>
          <a:bodyPr/>
          <a:lstStyle/>
          <a:p>
            <a:r>
              <a:rPr lang="ja-JP" altLang="en-US">
                <a:solidFill>
                  <a:schemeClr val="accent1"/>
                </a:solidFill>
              </a:rPr>
              <a:t>１</a:t>
            </a:r>
            <a:r>
              <a:rPr lang="ja-JP" altLang="en-US">
                <a:solidFill>
                  <a:schemeClr val="accent1"/>
                </a:solidFill>
                <a:latin typeface="Meiryo UI" panose="020B0604030504040204" pitchFamily="50" charset="-128"/>
                <a:ea typeface="Meiryo UI" panose="020B0604030504040204" pitchFamily="50" charset="-128"/>
              </a:rPr>
              <a:t>．</a:t>
            </a:r>
            <a:r>
              <a:rPr lang="ja-JP" altLang="en-US"/>
              <a:t>「放課後</a:t>
            </a:r>
            <a:r>
              <a:rPr lang="en-US" altLang="ja-JP"/>
              <a:t>Plat</a:t>
            </a:r>
            <a:r>
              <a:rPr lang="ja-JP" altLang="en-US"/>
              <a:t>」 への入会登録</a:t>
            </a:r>
            <a:endParaRPr kumimoji="1" lang="ja-JP" altLang="en-US">
              <a:solidFill>
                <a:schemeClr val="accent1"/>
              </a:solidFill>
            </a:endParaRPr>
          </a:p>
        </p:txBody>
      </p:sp>
      <p:sp>
        <p:nvSpPr>
          <p:cNvPr id="4" name="スライド番号プレースホルダー 3">
            <a:extLst>
              <a:ext uri="{FF2B5EF4-FFF2-40B4-BE49-F238E27FC236}">
                <a16:creationId xmlns:a16="http://schemas.microsoft.com/office/drawing/2014/main" id="{2009496A-47A4-4A31-9163-5F706CFE68DC}"/>
              </a:ext>
            </a:extLst>
          </p:cNvPr>
          <p:cNvSpPr>
            <a:spLocks noGrp="1"/>
          </p:cNvSpPr>
          <p:nvPr>
            <p:ph type="sldNum" sz="quarter" idx="12"/>
          </p:nvPr>
        </p:nvSpPr>
        <p:spPr/>
        <p:txBody>
          <a:bodyPr/>
          <a:lstStyle/>
          <a:p>
            <a:fld id="{9CB88E12-1A5E-4824-975F-6C2DF45271FF}" type="slidenum">
              <a:rPr kumimoji="1" lang="ja-JP" altLang="en-US" smtClean="0"/>
              <a:t>4</a:t>
            </a:fld>
            <a:endParaRPr kumimoji="1" lang="ja-JP" altLang="en-US"/>
          </a:p>
        </p:txBody>
      </p:sp>
      <p:sp>
        <p:nvSpPr>
          <p:cNvPr id="9" name="テキスト ボックス 8">
            <a:extLst>
              <a:ext uri="{FF2B5EF4-FFF2-40B4-BE49-F238E27FC236}">
                <a16:creationId xmlns:a16="http://schemas.microsoft.com/office/drawing/2014/main" id="{67B1E082-6685-4E1F-B434-91A78568C4A7}"/>
              </a:ext>
            </a:extLst>
          </p:cNvPr>
          <p:cNvSpPr txBox="1"/>
          <p:nvPr/>
        </p:nvSpPr>
        <p:spPr>
          <a:xfrm>
            <a:off x="471488" y="2139416"/>
            <a:ext cx="1441420" cy="307777"/>
          </a:xfrm>
          <a:prstGeom prst="rect">
            <a:avLst/>
          </a:prstGeom>
          <a:noFill/>
        </p:spPr>
        <p:txBody>
          <a:bodyPr wrap="none" rtlCol="0">
            <a:spAutoFit/>
          </a:bodyPr>
          <a:lstStyle/>
          <a:p>
            <a:r>
              <a:rPr kumimoji="1" lang="ja-JP" altLang="en-US" sz="1400">
                <a:solidFill>
                  <a:schemeClr val="accent1"/>
                </a:solidFill>
                <a:latin typeface="07ロゴたいぷゴシック7" panose="02000600000000000000" pitchFamily="50" charset="-128"/>
                <a:ea typeface="07ロゴたいぷゴシック7" panose="02000600000000000000" pitchFamily="50" charset="-128"/>
              </a:rPr>
              <a:t>入会登録サイト</a:t>
            </a:r>
          </a:p>
        </p:txBody>
      </p:sp>
      <p:sp>
        <p:nvSpPr>
          <p:cNvPr id="10" name="テキスト ボックス 9">
            <a:extLst>
              <a:ext uri="{FF2B5EF4-FFF2-40B4-BE49-F238E27FC236}">
                <a16:creationId xmlns:a16="http://schemas.microsoft.com/office/drawing/2014/main" id="{D1F80892-B51F-4F69-AC1A-241D0ED7CB2A}"/>
              </a:ext>
            </a:extLst>
          </p:cNvPr>
          <p:cNvSpPr txBox="1"/>
          <p:nvPr/>
        </p:nvSpPr>
        <p:spPr>
          <a:xfrm>
            <a:off x="2157294" y="2086289"/>
            <a:ext cx="4039888" cy="338554"/>
          </a:xfrm>
          <a:prstGeom prst="rect">
            <a:avLst/>
          </a:prstGeom>
          <a:noFill/>
        </p:spPr>
        <p:txBody>
          <a:bodyPr wrap="none" rtlCol="0">
            <a:spAutoFit/>
          </a:bodyPr>
          <a:lstStyle/>
          <a:p>
            <a:r>
              <a:rPr lang="en-US" altLang="ja-JP" sz="1600">
                <a:hlinkClick r:id="rId3" tooltip="https://npoafterschool.secure.force.com/plat/"/>
              </a:rPr>
              <a:t>https://npoafterschool.secure.force.com/plat/</a:t>
            </a:r>
            <a:endParaRPr kumimoji="1" lang="en-US" altLang="ja-JP" sz="140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4CAC3CC0-869B-4090-9AA8-5ED15630E3B2}"/>
              </a:ext>
            </a:extLst>
          </p:cNvPr>
          <p:cNvSpPr txBox="1"/>
          <p:nvPr/>
        </p:nvSpPr>
        <p:spPr>
          <a:xfrm>
            <a:off x="3633816" y="2768682"/>
            <a:ext cx="1904689" cy="400110"/>
          </a:xfrm>
          <a:prstGeom prst="rect">
            <a:avLst/>
          </a:prstGeom>
          <a:noFill/>
        </p:spPr>
        <p:txBody>
          <a:bodyPr wrap="none" rtlCol="0">
            <a:spAutoFit/>
          </a:bodyPr>
          <a:lstStyle/>
          <a:p>
            <a:r>
              <a:rPr kumimoji="1" lang="ja-JP" altLang="en-US" sz="1000">
                <a:latin typeface="Meiryo UI" panose="020B0604030504040204" pitchFamily="50" charset="-128"/>
                <a:ea typeface="Meiryo UI" panose="020B0604030504040204" pitchFamily="50" charset="-128"/>
              </a:rPr>
              <a:t>１．キーワードを入力して</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　　　「入会登録に進む」をクリック</a:t>
            </a:r>
            <a:endParaRPr kumimoji="1" lang="en-US" altLang="ja-JP" sz="100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A851CD3D-5733-4326-A8C2-F54245C13BC3}"/>
              </a:ext>
            </a:extLst>
          </p:cNvPr>
          <p:cNvSpPr txBox="1"/>
          <p:nvPr/>
        </p:nvSpPr>
        <p:spPr>
          <a:xfrm>
            <a:off x="3633816" y="4617402"/>
            <a:ext cx="2392001" cy="3170099"/>
          </a:xfrm>
          <a:prstGeom prst="rect">
            <a:avLst/>
          </a:prstGeom>
          <a:noFill/>
        </p:spPr>
        <p:txBody>
          <a:bodyPr wrap="none" rtlCol="0">
            <a:spAutoFit/>
          </a:bodyPr>
          <a:lstStyle/>
          <a:p>
            <a:r>
              <a:rPr kumimoji="1" lang="ja-JP" altLang="en-US" sz="1000">
                <a:latin typeface="Meiryo UI" panose="020B0604030504040204" pitchFamily="50" charset="-128"/>
                <a:ea typeface="Meiryo UI" panose="020B0604030504040204" pitchFamily="50" charset="-128"/>
              </a:rPr>
              <a:t>２．保護者情報のすべての項目を入力し、</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　　　「確認画面に進む」をクリック</a:t>
            </a:r>
            <a:endParaRPr kumimoji="1" lang="en-US" altLang="ja-JP" sz="1000">
              <a:latin typeface="Meiryo UI" panose="020B0604030504040204" pitchFamily="50" charset="-128"/>
              <a:ea typeface="Meiryo UI" panose="020B0604030504040204" pitchFamily="50" charset="-128"/>
            </a:endParaRPr>
          </a:p>
          <a:p>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　</a:t>
            </a:r>
            <a:r>
              <a:rPr kumimoji="1" lang="ja-JP" altLang="en-US" sz="1000" u="sng">
                <a:latin typeface="Meiryo UI" panose="020B0604030504040204" pitchFamily="50" charset="-128"/>
                <a:ea typeface="Meiryo UI" panose="020B0604030504040204" pitchFamily="50" charset="-128"/>
              </a:rPr>
              <a:t>💡ご登録の際の注意事項</a:t>
            </a:r>
            <a:endParaRPr kumimoji="1" lang="en-US" altLang="ja-JP" sz="1000" u="sng">
              <a:latin typeface="Meiryo UI" panose="020B0604030504040204" pitchFamily="50" charset="-128"/>
              <a:ea typeface="Meiryo UI" panose="020B0604030504040204" pitchFamily="50" charset="-128"/>
            </a:endParaRPr>
          </a:p>
          <a:p>
            <a:endParaRPr kumimoji="1" lang="en-US" altLang="ja-JP" sz="1000" u="sng">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　　✓保護者氏名</a:t>
            </a:r>
            <a:endParaRPr kumimoji="1" lang="en-US" altLang="ja-JP" sz="1000">
              <a:latin typeface="Meiryo UI" panose="020B0604030504040204" pitchFamily="50" charset="-128"/>
              <a:ea typeface="Meiryo UI" panose="020B0604030504040204" pitchFamily="50" charset="-128"/>
            </a:endParaRPr>
          </a:p>
          <a:p>
            <a:endParaRPr kumimoji="1" lang="en-US" altLang="ja-JP" sz="1000">
              <a:latin typeface="Meiryo UI" panose="020B0604030504040204" pitchFamily="50" charset="-128"/>
              <a:ea typeface="Meiryo UI" panose="020B0604030504040204" pitchFamily="50" charset="-128"/>
            </a:endParaRPr>
          </a:p>
          <a:p>
            <a:endParaRPr kumimoji="1" lang="en-US" altLang="ja-JP" sz="1000">
              <a:latin typeface="Meiryo UI" panose="020B0604030504040204" pitchFamily="50" charset="-128"/>
              <a:ea typeface="Meiryo UI" panose="020B0604030504040204" pitchFamily="50" charset="-128"/>
            </a:endParaRPr>
          </a:p>
          <a:p>
            <a:endParaRPr kumimoji="1" lang="en-US" altLang="ja-JP" sz="1000">
              <a:latin typeface="Meiryo UI" panose="020B0604030504040204" pitchFamily="50" charset="-128"/>
              <a:ea typeface="Meiryo UI" panose="020B0604030504040204" pitchFamily="50" charset="-128"/>
            </a:endParaRPr>
          </a:p>
          <a:p>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　　✓メールアドレス</a:t>
            </a:r>
            <a:endParaRPr kumimoji="1" lang="en-US" altLang="ja-JP" sz="1000">
              <a:latin typeface="Meiryo UI" panose="020B0604030504040204" pitchFamily="50" charset="-128"/>
              <a:ea typeface="Meiryo UI" panose="020B0604030504040204" pitchFamily="50" charset="-128"/>
            </a:endParaRPr>
          </a:p>
          <a:p>
            <a:endParaRPr kumimoji="1" lang="en-US" altLang="ja-JP" sz="1000">
              <a:latin typeface="Meiryo UI" panose="020B0604030504040204" pitchFamily="50" charset="-128"/>
              <a:ea typeface="Meiryo UI" panose="020B0604030504040204" pitchFamily="50" charset="-128"/>
            </a:endParaRPr>
          </a:p>
          <a:p>
            <a:endParaRPr kumimoji="1" lang="en-US" altLang="ja-JP" sz="1000">
              <a:latin typeface="Meiryo UI" panose="020B0604030504040204" pitchFamily="50" charset="-128"/>
              <a:ea typeface="Meiryo UI" panose="020B0604030504040204" pitchFamily="50" charset="-128"/>
            </a:endParaRPr>
          </a:p>
          <a:p>
            <a:endParaRPr kumimoji="1" lang="en-US" altLang="ja-JP" sz="1000">
              <a:latin typeface="Meiryo UI" panose="020B0604030504040204" pitchFamily="50" charset="-128"/>
              <a:ea typeface="Meiryo UI" panose="020B0604030504040204" pitchFamily="50" charset="-128"/>
            </a:endParaRPr>
          </a:p>
          <a:p>
            <a:endParaRPr kumimoji="1" lang="en-US" altLang="ja-JP" sz="1000">
              <a:latin typeface="Meiryo UI" panose="020B0604030504040204" pitchFamily="50" charset="-128"/>
              <a:ea typeface="Meiryo UI" panose="020B0604030504040204" pitchFamily="50" charset="-128"/>
            </a:endParaRPr>
          </a:p>
          <a:p>
            <a:endParaRPr kumimoji="1" lang="en-US" altLang="ja-JP" sz="1000">
              <a:latin typeface="Meiryo UI" panose="020B0604030504040204" pitchFamily="50" charset="-128"/>
              <a:ea typeface="Meiryo UI" panose="020B0604030504040204" pitchFamily="50" charset="-128"/>
            </a:endParaRPr>
          </a:p>
          <a:p>
            <a:endParaRPr kumimoji="1" lang="en-US" altLang="ja-JP" sz="1000">
              <a:latin typeface="Meiryo UI" panose="020B0604030504040204" pitchFamily="50" charset="-128"/>
              <a:ea typeface="Meiryo UI" panose="020B0604030504040204" pitchFamily="50" charset="-128"/>
            </a:endParaRPr>
          </a:p>
          <a:p>
            <a:endParaRPr kumimoji="1" lang="en-US" altLang="ja-JP" sz="1000">
              <a:latin typeface="Meiryo UI" panose="020B0604030504040204" pitchFamily="50" charset="-128"/>
              <a:ea typeface="Meiryo UI" panose="020B0604030504040204" pitchFamily="50" charset="-128"/>
            </a:endParaRPr>
          </a:p>
          <a:p>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　　✓個人情報の取り扱いに同意する</a:t>
            </a:r>
            <a:endParaRPr kumimoji="1" lang="en-US" altLang="ja-JP" sz="100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23970C51-DB0C-4D74-B32E-E8BC20218D5E}"/>
              </a:ext>
            </a:extLst>
          </p:cNvPr>
          <p:cNvSpPr txBox="1"/>
          <p:nvPr/>
        </p:nvSpPr>
        <p:spPr>
          <a:xfrm>
            <a:off x="4118065" y="5613037"/>
            <a:ext cx="2537874" cy="40011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kumimoji="1" lang="ja-JP" altLang="en-US" sz="1000">
                <a:latin typeface="Meiryo UI" panose="020B0604030504040204" pitchFamily="50" charset="-128"/>
                <a:ea typeface="Meiryo UI" panose="020B0604030504040204" pitchFamily="50" charset="-128"/>
              </a:rPr>
              <a:t>口座振替の名義人と同じ保護者の方の</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お名前でご登録ください</a:t>
            </a:r>
            <a:endParaRPr kumimoji="1" lang="en-US" altLang="ja-JP" sz="100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E63831E9-A575-47C7-B11D-45088D82198F}"/>
              </a:ext>
            </a:extLst>
          </p:cNvPr>
          <p:cNvSpPr/>
          <p:nvPr/>
        </p:nvSpPr>
        <p:spPr>
          <a:xfrm>
            <a:off x="1226820" y="3437562"/>
            <a:ext cx="1487807" cy="2084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66749988-FAA1-419F-90B5-A47A3475FE91}"/>
              </a:ext>
            </a:extLst>
          </p:cNvPr>
          <p:cNvSpPr txBox="1"/>
          <p:nvPr/>
        </p:nvSpPr>
        <p:spPr>
          <a:xfrm>
            <a:off x="3957666" y="3343094"/>
            <a:ext cx="2300630" cy="400110"/>
          </a:xfrm>
          <a:prstGeom prst="rect">
            <a:avLst/>
          </a:prstGeom>
          <a:solidFill>
            <a:schemeClr val="bg1"/>
          </a:solidFill>
          <a:ln w="28575">
            <a:solidFill>
              <a:schemeClr val="accent4"/>
            </a:solidFill>
          </a:ln>
        </p:spPr>
        <p:txBody>
          <a:bodyPr wrap="none" rtlCol="0">
            <a:spAutoFit/>
          </a:bodyPr>
          <a:lstStyle/>
          <a:p>
            <a:r>
              <a:rPr kumimoji="1" lang="ja-JP" altLang="en-US" sz="1000">
                <a:latin typeface="Meiryo UI" panose="020B0604030504040204" pitchFamily="50" charset="-128"/>
                <a:ea typeface="Meiryo UI" panose="020B0604030504040204" pitchFamily="50" charset="-128"/>
              </a:rPr>
              <a:t>入会登録キーワードは、別途配布している</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ご案内をご参照ください。</a:t>
            </a:r>
            <a:endParaRPr kumimoji="1" lang="en-US" altLang="ja-JP" sz="1000">
              <a:latin typeface="Meiryo UI" panose="020B0604030504040204" pitchFamily="50" charset="-128"/>
              <a:ea typeface="Meiryo UI" panose="020B0604030504040204" pitchFamily="50" charset="-128"/>
            </a:endParaRPr>
          </a:p>
        </p:txBody>
      </p:sp>
      <p:cxnSp>
        <p:nvCxnSpPr>
          <p:cNvPr id="12" name="直線矢印コネクタ 11">
            <a:extLst>
              <a:ext uri="{FF2B5EF4-FFF2-40B4-BE49-F238E27FC236}">
                <a16:creationId xmlns:a16="http://schemas.microsoft.com/office/drawing/2014/main" id="{5023952C-ED03-40EA-975F-5AE8CF6BF2AC}"/>
              </a:ext>
            </a:extLst>
          </p:cNvPr>
          <p:cNvCxnSpPr>
            <a:cxnSpLocks/>
            <a:stCxn id="19" idx="1"/>
            <a:endCxn id="8" idx="3"/>
          </p:cNvCxnSpPr>
          <p:nvPr/>
        </p:nvCxnSpPr>
        <p:spPr>
          <a:xfrm flipH="1" flipV="1">
            <a:off x="2714627" y="3541762"/>
            <a:ext cx="1243039" cy="138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3DD1D4A1-0305-4BE6-9598-4622271CA902}"/>
              </a:ext>
            </a:extLst>
          </p:cNvPr>
          <p:cNvSpPr txBox="1"/>
          <p:nvPr/>
        </p:nvSpPr>
        <p:spPr>
          <a:xfrm>
            <a:off x="4118065" y="6364792"/>
            <a:ext cx="2537874" cy="1015663"/>
          </a:xfrm>
          <a:prstGeom prst="rect">
            <a:avLst/>
          </a:prstGeom>
          <a:ln/>
        </p:spPr>
        <p:style>
          <a:lnRef idx="2">
            <a:schemeClr val="accent4"/>
          </a:lnRef>
          <a:fillRef idx="1">
            <a:schemeClr val="lt1"/>
          </a:fillRef>
          <a:effectRef idx="0">
            <a:schemeClr val="accent4"/>
          </a:effectRef>
          <a:fontRef idx="minor">
            <a:schemeClr val="dk1"/>
          </a:fontRef>
        </p:style>
        <p:txBody>
          <a:bodyPr wrap="none" rtlCol="0">
            <a:spAutoFit/>
          </a:bodyPr>
          <a:lstStyle/>
          <a:p>
            <a:r>
              <a:rPr kumimoji="1" lang="ja-JP" altLang="en-US" sz="1000">
                <a:latin typeface="Meiryo UI" panose="020B0604030504040204" pitchFamily="50" charset="-128"/>
                <a:ea typeface="Meiryo UI" panose="020B0604030504040204" pitchFamily="50" charset="-128"/>
              </a:rPr>
              <a:t>ここで登録したメールアドレスを「放課後</a:t>
            </a:r>
            <a:r>
              <a:rPr kumimoji="1" lang="en-US" altLang="ja-JP" sz="1000">
                <a:latin typeface="Meiryo UI" panose="020B0604030504040204" pitchFamily="50" charset="-128"/>
                <a:ea typeface="Meiryo UI" panose="020B0604030504040204" pitchFamily="50" charset="-128"/>
              </a:rPr>
              <a:t>Plat</a:t>
            </a:r>
            <a:r>
              <a:rPr kumimoji="1" lang="ja-JP" altLang="en-US" sz="1000">
                <a:latin typeface="Meiryo UI" panose="020B0604030504040204" pitchFamily="50" charset="-128"/>
                <a:ea typeface="Meiryo UI" panose="020B0604030504040204" pitchFamily="50" charset="-128"/>
              </a:rPr>
              <a:t>」の</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ログイン</a:t>
            </a:r>
            <a:r>
              <a:rPr kumimoji="1" lang="en-US" altLang="ja-JP" sz="1000">
                <a:latin typeface="Meiryo UI" panose="020B0604030504040204" pitchFamily="50" charset="-128"/>
                <a:ea typeface="Meiryo UI" panose="020B0604030504040204" pitchFamily="50" charset="-128"/>
              </a:rPr>
              <a:t>ID</a:t>
            </a:r>
            <a:r>
              <a:rPr kumimoji="1" lang="ja-JP" altLang="en-US" sz="1000">
                <a:latin typeface="Meiryo UI" panose="020B0604030504040204" pitchFamily="50" charset="-128"/>
                <a:ea typeface="Meiryo UI" panose="020B0604030504040204" pitchFamily="50" charset="-128"/>
              </a:rPr>
              <a:t>として使用します。</a:t>
            </a:r>
            <a:endParaRPr kumimoji="1" lang="en-US" altLang="ja-JP" sz="1000">
              <a:latin typeface="Meiryo UI" panose="020B0604030504040204" pitchFamily="50" charset="-128"/>
              <a:ea typeface="Meiryo UI" panose="020B0604030504040204" pitchFamily="50" charset="-128"/>
            </a:endParaRPr>
          </a:p>
          <a:p>
            <a:endParaRPr kumimoji="1" lang="en-US" altLang="ja-JP" sz="1000">
              <a:latin typeface="Meiryo UI" panose="020B0604030504040204" pitchFamily="50" charset="-128"/>
              <a:ea typeface="Meiryo UI" panose="020B0604030504040204" pitchFamily="50" charset="-128"/>
            </a:endParaRPr>
          </a:p>
          <a:p>
            <a:r>
              <a:rPr kumimoji="1" lang="en-US" altLang="ja-JP" sz="1000">
                <a:latin typeface="Meiryo UI" panose="020B0604030504040204" pitchFamily="50" charset="-128"/>
                <a:ea typeface="Meiryo UI" panose="020B0604030504040204" pitchFamily="50" charset="-128"/>
              </a:rPr>
              <a:t>※</a:t>
            </a:r>
            <a:r>
              <a:rPr kumimoji="1" lang="ja-JP" altLang="en-US" sz="1000">
                <a:latin typeface="Meiryo UI" panose="020B0604030504040204" pitchFamily="50" charset="-128"/>
                <a:ea typeface="Meiryo UI" panose="020B0604030504040204" pitchFamily="50" charset="-128"/>
              </a:rPr>
              <a:t>入退室メールの受信先や緊急連絡先は、</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　 入会登録後の本登録画面で別途追加で</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　 ご登録いただくことができます。</a:t>
            </a:r>
            <a:endParaRPr kumimoji="1" lang="en-US" altLang="ja-JP" sz="100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91B88ED8-9694-4985-8318-E14F74B6BB3E}"/>
              </a:ext>
            </a:extLst>
          </p:cNvPr>
          <p:cNvSpPr txBox="1"/>
          <p:nvPr/>
        </p:nvSpPr>
        <p:spPr>
          <a:xfrm>
            <a:off x="4130310" y="7740837"/>
            <a:ext cx="2537873" cy="246221"/>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kumimoji="1" lang="ja-JP" altLang="en-US" sz="1000">
                <a:latin typeface="Meiryo UI" panose="020B0604030504040204" pitchFamily="50" charset="-128"/>
                <a:ea typeface="Meiryo UI" panose="020B0604030504040204" pitchFamily="50" charset="-128"/>
              </a:rPr>
              <a:t>内容をよくお読みの上、チェックを入れてください</a:t>
            </a:r>
            <a:endParaRPr kumimoji="1" lang="en-US" altLang="ja-JP" sz="100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88948428-5A51-4A6A-BBF1-76792F2D6B80}"/>
              </a:ext>
            </a:extLst>
          </p:cNvPr>
          <p:cNvSpPr/>
          <p:nvPr/>
        </p:nvSpPr>
        <p:spPr>
          <a:xfrm>
            <a:off x="458082" y="1106563"/>
            <a:ext cx="6072187" cy="746692"/>
          </a:xfrm>
          <a:prstGeom prst="rect">
            <a:avLst/>
          </a:prstGeom>
          <a:solidFill>
            <a:srgbClr val="B9EDEB"/>
          </a:solidFill>
        </p:spPr>
        <p:style>
          <a:lnRef idx="1">
            <a:schemeClr val="accent1"/>
          </a:lnRef>
          <a:fillRef idx="2">
            <a:schemeClr val="accent1"/>
          </a:fillRef>
          <a:effectRef idx="1">
            <a:schemeClr val="accent1"/>
          </a:effectRef>
          <a:fontRef idx="minor">
            <a:schemeClr val="dk1"/>
          </a:fontRef>
        </p:style>
        <p:txBody>
          <a:bodyPr rtlCol="0" anchor="t"/>
          <a:lstStyle/>
          <a:p>
            <a:pPr marL="342900" indent="-342900">
              <a:buAutoNum type="arabicParenBoth"/>
            </a:pPr>
            <a:r>
              <a:rPr kumimoji="1" lang="ja-JP" altLang="en-US" sz="1200" b="1">
                <a:latin typeface="Meiryo UI" panose="020B0604030504040204" pitchFamily="50" charset="-128"/>
                <a:ea typeface="Meiryo UI" panose="020B0604030504040204" pitchFamily="50" charset="-128"/>
              </a:rPr>
              <a:t>入会登録</a:t>
            </a:r>
            <a:r>
              <a:rPr kumimoji="1" lang="ja-JP" altLang="en-US" sz="1200" b="1">
                <a:latin typeface="Meiryo UI" panose="020B0604030504040204" pitchFamily="50" charset="-128"/>
                <a:ea typeface="Meiryo UI" panose="020B0604030504040204" pitchFamily="50" charset="-128"/>
                <a:cs typeface="Myanmar Text" panose="020B0502040204020203" pitchFamily="34" charset="0"/>
              </a:rPr>
              <a:t>（保護者情報の登録）</a:t>
            </a:r>
            <a:endParaRPr kumimoji="1" lang="en-US" altLang="ja-JP" sz="1200" b="1">
              <a:latin typeface="Meiryo UI" panose="020B0604030504040204" pitchFamily="50" charset="-128"/>
              <a:ea typeface="Meiryo UI" panose="020B0604030504040204" pitchFamily="50" charset="-128"/>
              <a:cs typeface="Myanmar Text" panose="020B0502040204020203" pitchFamily="34" charset="0"/>
            </a:endParaRPr>
          </a:p>
          <a:p>
            <a:endParaRPr kumimoji="1" lang="en-US" altLang="ja-JP" sz="1200">
              <a:latin typeface="Meiryo UI" panose="020B0604030504040204" pitchFamily="50" charset="-128"/>
              <a:ea typeface="Meiryo UI" panose="020B0604030504040204" pitchFamily="50" charset="-128"/>
              <a:cs typeface="Myanmar Text" panose="020B0502040204020203" pitchFamily="34" charset="0"/>
            </a:endParaRPr>
          </a:p>
          <a:p>
            <a:r>
              <a:rPr kumimoji="1" lang="ja-JP" altLang="en-US" sz="1200">
                <a:latin typeface="Meiryo UI" panose="020B0604030504040204" pitchFamily="50" charset="-128"/>
                <a:ea typeface="Meiryo UI" panose="020B0604030504040204" pitchFamily="50" charset="-128"/>
                <a:cs typeface="Myanmar Text" panose="020B0502040204020203" pitchFamily="34" charset="0"/>
              </a:rPr>
              <a:t>　　入会登録サイトの</a:t>
            </a:r>
            <a:r>
              <a:rPr kumimoji="1" lang="en-US" altLang="ja-JP" sz="1200">
                <a:latin typeface="Meiryo UI" panose="020B0604030504040204" pitchFamily="50" charset="-128"/>
                <a:ea typeface="Meiryo UI" panose="020B0604030504040204" pitchFamily="50" charset="-128"/>
                <a:cs typeface="Myanmar Text" panose="020B0502040204020203" pitchFamily="34" charset="0"/>
              </a:rPr>
              <a:t>URL</a:t>
            </a:r>
            <a:r>
              <a:rPr kumimoji="1" lang="ja-JP" altLang="en-US" sz="1200">
                <a:latin typeface="Meiryo UI" panose="020B0604030504040204" pitchFamily="50" charset="-128"/>
                <a:ea typeface="Meiryo UI" panose="020B0604030504040204" pitchFamily="50" charset="-128"/>
                <a:cs typeface="Myanmar Text" panose="020B0502040204020203" pitchFamily="34" charset="0"/>
              </a:rPr>
              <a:t>にアクセスし、保護者情報・メールアドレス等の登録を行います。</a:t>
            </a:r>
            <a:endParaRPr kumimoji="1" lang="en-US" altLang="ja-JP" sz="1200">
              <a:latin typeface="Meiryo UI" panose="020B0604030504040204" pitchFamily="50" charset="-128"/>
              <a:ea typeface="Meiryo UI" panose="020B0604030504040204" pitchFamily="50" charset="-128"/>
              <a:cs typeface="Myanmar Text" panose="020B0502040204020203" pitchFamily="34" charset="0"/>
            </a:endParaRPr>
          </a:p>
          <a:p>
            <a:endParaRPr kumimoji="1" lang="ja-JP" altLang="en-US" sz="1400">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FC95E436-296C-4F3C-A059-17511F0025C9}"/>
              </a:ext>
            </a:extLst>
          </p:cNvPr>
          <p:cNvSpPr/>
          <p:nvPr/>
        </p:nvSpPr>
        <p:spPr>
          <a:xfrm>
            <a:off x="458081" y="4707919"/>
            <a:ext cx="2962738" cy="387025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D667FE27-171C-4851-A4BF-83CAB8B7F215}"/>
              </a:ext>
            </a:extLst>
          </p:cNvPr>
          <p:cNvGrpSpPr/>
          <p:nvPr/>
        </p:nvGrpSpPr>
        <p:grpSpPr>
          <a:xfrm>
            <a:off x="480234" y="4617402"/>
            <a:ext cx="2956949" cy="3960776"/>
            <a:chOff x="480234" y="4617402"/>
            <a:chExt cx="2956949" cy="3960776"/>
          </a:xfrm>
        </p:grpSpPr>
        <p:pic>
          <p:nvPicPr>
            <p:cNvPr id="13" name="図 12">
              <a:extLst>
                <a:ext uri="{FF2B5EF4-FFF2-40B4-BE49-F238E27FC236}">
                  <a16:creationId xmlns:a16="http://schemas.microsoft.com/office/drawing/2014/main" id="{8D90EF90-C0BF-4546-B9B7-E0A13A0095AB}"/>
                </a:ext>
              </a:extLst>
            </p:cNvPr>
            <p:cNvPicPr>
              <a:picLocks noChangeAspect="1"/>
            </p:cNvPicPr>
            <p:nvPr/>
          </p:nvPicPr>
          <p:blipFill rotWithShape="1">
            <a:blip r:embed="rId4">
              <a:extLst>
                <a:ext uri="{28A0092B-C50C-407E-A947-70E740481C1C}">
                  <a14:useLocalDpi xmlns:a14="http://schemas.microsoft.com/office/drawing/2010/main" val="0"/>
                </a:ext>
              </a:extLst>
            </a:blip>
            <a:srcRect l="553" t="-520" r="-553" b="23149"/>
            <a:stretch/>
          </p:blipFill>
          <p:spPr>
            <a:xfrm>
              <a:off x="480234" y="4617402"/>
              <a:ext cx="2956949" cy="3960776"/>
            </a:xfrm>
            <a:prstGeom prst="rect">
              <a:avLst/>
            </a:prstGeom>
          </p:spPr>
        </p:pic>
        <p:sp>
          <p:nvSpPr>
            <p:cNvPr id="3" name="正方形/長方形 2">
              <a:extLst>
                <a:ext uri="{FF2B5EF4-FFF2-40B4-BE49-F238E27FC236}">
                  <a16:creationId xmlns:a16="http://schemas.microsoft.com/office/drawing/2014/main" id="{F9BE318B-044F-4A36-8A03-584BC1696EC5}"/>
                </a:ext>
              </a:extLst>
            </p:cNvPr>
            <p:cNvSpPr/>
            <p:nvPr/>
          </p:nvSpPr>
          <p:spPr>
            <a:xfrm>
              <a:off x="1457228" y="4953000"/>
              <a:ext cx="427008"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744510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103F67-D1E3-42F4-A5BC-B826A82DF5FD}"/>
              </a:ext>
            </a:extLst>
          </p:cNvPr>
          <p:cNvSpPr>
            <a:spLocks noGrp="1"/>
          </p:cNvSpPr>
          <p:nvPr>
            <p:ph type="title"/>
          </p:nvPr>
        </p:nvSpPr>
        <p:spPr>
          <a:xfrm>
            <a:off x="471488" y="527405"/>
            <a:ext cx="6072187" cy="401283"/>
          </a:xfrm>
        </p:spPr>
        <p:txBody>
          <a:bodyPr/>
          <a:lstStyle/>
          <a:p>
            <a:r>
              <a:rPr lang="ja-JP" altLang="en-US"/>
              <a:t>１</a:t>
            </a:r>
            <a:r>
              <a:rPr lang="ja-JP" altLang="en-US">
                <a:latin typeface="Meiryo UI" panose="020B0604030504040204" pitchFamily="50" charset="-128"/>
                <a:ea typeface="Meiryo UI" panose="020B0604030504040204" pitchFamily="50" charset="-128"/>
              </a:rPr>
              <a:t>．</a:t>
            </a:r>
            <a:r>
              <a:rPr lang="ja-JP" altLang="en-US"/>
              <a:t>「放課後</a:t>
            </a:r>
            <a:r>
              <a:rPr lang="en-US" altLang="ja-JP"/>
              <a:t>Plat</a:t>
            </a:r>
            <a:r>
              <a:rPr lang="ja-JP" altLang="en-US"/>
              <a:t>」 への入会登録</a:t>
            </a:r>
            <a:endParaRPr kumimoji="1" lang="ja-JP" altLang="en-US"/>
          </a:p>
        </p:txBody>
      </p:sp>
      <p:sp>
        <p:nvSpPr>
          <p:cNvPr id="4" name="スライド番号プレースホルダー 3">
            <a:extLst>
              <a:ext uri="{FF2B5EF4-FFF2-40B4-BE49-F238E27FC236}">
                <a16:creationId xmlns:a16="http://schemas.microsoft.com/office/drawing/2014/main" id="{DD91C4DC-3C9E-4160-9888-8370BD57D25F}"/>
              </a:ext>
            </a:extLst>
          </p:cNvPr>
          <p:cNvSpPr>
            <a:spLocks noGrp="1"/>
          </p:cNvSpPr>
          <p:nvPr>
            <p:ph type="sldNum" sz="quarter" idx="12"/>
          </p:nvPr>
        </p:nvSpPr>
        <p:spPr/>
        <p:txBody>
          <a:bodyPr/>
          <a:lstStyle/>
          <a:p>
            <a:fld id="{9CB88E12-1A5E-4824-975F-6C2DF45271FF}" type="slidenum">
              <a:rPr kumimoji="1" lang="ja-JP" altLang="en-US" smtClean="0"/>
              <a:t>5</a:t>
            </a:fld>
            <a:endParaRPr kumimoji="1" lang="ja-JP" altLang="en-US"/>
          </a:p>
        </p:txBody>
      </p:sp>
      <p:sp>
        <p:nvSpPr>
          <p:cNvPr id="13" name="テキスト ボックス 12">
            <a:extLst>
              <a:ext uri="{FF2B5EF4-FFF2-40B4-BE49-F238E27FC236}">
                <a16:creationId xmlns:a16="http://schemas.microsoft.com/office/drawing/2014/main" id="{E522C5E3-3E18-4183-8759-F8061F2BAD93}"/>
              </a:ext>
            </a:extLst>
          </p:cNvPr>
          <p:cNvSpPr txBox="1"/>
          <p:nvPr/>
        </p:nvSpPr>
        <p:spPr>
          <a:xfrm>
            <a:off x="3663797" y="1341620"/>
            <a:ext cx="2533066" cy="861774"/>
          </a:xfrm>
          <a:prstGeom prst="rect">
            <a:avLst/>
          </a:prstGeom>
          <a:noFill/>
        </p:spPr>
        <p:txBody>
          <a:bodyPr wrap="none" rtlCol="0">
            <a:spAutoFit/>
          </a:bodyPr>
          <a:lstStyle/>
          <a:p>
            <a:r>
              <a:rPr kumimoji="1" lang="en-US" altLang="ja-JP" sz="1000">
                <a:latin typeface="Meiryo UI" panose="020B0604030504040204" pitchFamily="50" charset="-128"/>
                <a:ea typeface="Meiryo UI" panose="020B0604030504040204" pitchFamily="50" charset="-128"/>
              </a:rPr>
              <a:t>3</a:t>
            </a:r>
            <a:r>
              <a:rPr kumimoji="1" lang="ja-JP" altLang="en-US" sz="1000">
                <a:latin typeface="Meiryo UI" panose="020B0604030504040204" pitchFamily="50" charset="-128"/>
                <a:ea typeface="Meiryo UI" panose="020B0604030504040204" pitchFamily="50" charset="-128"/>
              </a:rPr>
              <a:t> ．前の画面で入力した内容が問題なければ</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　　　「上記内容で送信する」をクリック</a:t>
            </a:r>
            <a:endParaRPr kumimoji="1" lang="en-US" altLang="ja-JP" sz="1000">
              <a:latin typeface="Meiryo UI" panose="020B0604030504040204" pitchFamily="50" charset="-128"/>
              <a:ea typeface="Meiryo UI" panose="020B0604030504040204" pitchFamily="50" charset="-128"/>
            </a:endParaRPr>
          </a:p>
          <a:p>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　　　修正が必要な場合は</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　　　「前の画面に戻って修正する」をクリック</a:t>
            </a:r>
            <a:endParaRPr kumimoji="1" lang="en-US" altLang="ja-JP" sz="100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7289EB85-1174-4A0F-AECB-0FC282D16FC0}"/>
              </a:ext>
            </a:extLst>
          </p:cNvPr>
          <p:cNvSpPr txBox="1"/>
          <p:nvPr/>
        </p:nvSpPr>
        <p:spPr>
          <a:xfrm>
            <a:off x="3663797" y="5604959"/>
            <a:ext cx="2972289" cy="861774"/>
          </a:xfrm>
          <a:prstGeom prst="rect">
            <a:avLst/>
          </a:prstGeom>
          <a:noFill/>
        </p:spPr>
        <p:txBody>
          <a:bodyPr wrap="none" rtlCol="0">
            <a:spAutoFit/>
          </a:bodyPr>
          <a:lstStyle/>
          <a:p>
            <a:r>
              <a:rPr kumimoji="1" lang="ja-JP" altLang="en-US" sz="1000">
                <a:latin typeface="Meiryo UI" panose="020B0604030504040204" pitchFamily="50" charset="-128"/>
                <a:ea typeface="Meiryo UI" panose="020B0604030504040204" pitchFamily="50" charset="-128"/>
              </a:rPr>
              <a:t>４．入会登録完了</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　　　このとき、最初の画面で入力したメールアドレス宛に</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　　　本登録のご案内メールが送信されます。</a:t>
            </a:r>
            <a:endParaRPr kumimoji="1" lang="en-US" altLang="ja-JP" sz="1000">
              <a:latin typeface="Meiryo UI" panose="020B0604030504040204" pitchFamily="50" charset="-128"/>
              <a:ea typeface="Meiryo UI" panose="020B0604030504040204" pitchFamily="50" charset="-128"/>
            </a:endParaRPr>
          </a:p>
          <a:p>
            <a:endParaRPr kumimoji="1" lang="en-US" altLang="ja-JP" sz="1000">
              <a:latin typeface="Meiryo UI" panose="020B0604030504040204" pitchFamily="50" charset="-128"/>
              <a:ea typeface="Meiryo UI" panose="020B0604030504040204" pitchFamily="50" charset="-128"/>
            </a:endParaRPr>
          </a:p>
          <a:p>
            <a:r>
              <a:rPr kumimoji="1" lang="ja-JP" altLang="en-US" sz="1000" b="1">
                <a:latin typeface="Meiryo UI" panose="020B0604030504040204" pitchFamily="50" charset="-128"/>
                <a:ea typeface="Meiryo UI" panose="020B0604030504040204" pitchFamily="50" charset="-128"/>
              </a:rPr>
              <a:t>　　　</a:t>
            </a:r>
            <a:r>
              <a:rPr kumimoji="1" lang="ja-JP" altLang="en-US" sz="1000" b="1" u="sng">
                <a:latin typeface="Meiryo UI" panose="020B0604030504040204" pitchFamily="50" charset="-128"/>
                <a:ea typeface="Meiryo UI" panose="020B0604030504040204" pitchFamily="50" charset="-128"/>
              </a:rPr>
              <a:t>メールが届いているか必ずご確認ください。</a:t>
            </a:r>
            <a:endParaRPr kumimoji="1" lang="en-US" altLang="ja-JP" sz="1000" b="1" u="sng">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218B4147-F50D-46CE-8BF0-A49BB9A7B49B}"/>
              </a:ext>
            </a:extLst>
          </p:cNvPr>
          <p:cNvSpPr txBox="1"/>
          <p:nvPr/>
        </p:nvSpPr>
        <p:spPr>
          <a:xfrm>
            <a:off x="3991602" y="2487838"/>
            <a:ext cx="2350323" cy="400110"/>
          </a:xfrm>
          <a:prstGeom prst="rect">
            <a:avLst/>
          </a:prstGeom>
          <a:solidFill>
            <a:schemeClr val="accent4">
              <a:lumMod val="60000"/>
              <a:lumOff val="40000"/>
            </a:schemeClr>
          </a:solidFill>
          <a:ln>
            <a:solidFill>
              <a:schemeClr val="accent4">
                <a:lumMod val="60000"/>
                <a:lumOff val="40000"/>
              </a:schemeClr>
            </a:solidFill>
          </a:ln>
        </p:spPr>
        <p:txBody>
          <a:bodyPr wrap="none" rtlCol="0">
            <a:spAutoFit/>
          </a:bodyPr>
          <a:lstStyle/>
          <a:p>
            <a:r>
              <a:rPr kumimoji="1" lang="en-US" altLang="ja-JP" sz="1000">
                <a:solidFill>
                  <a:srgbClr val="FF0000"/>
                </a:solidFill>
                <a:latin typeface="Meiryo UI" panose="020B0604030504040204" pitchFamily="50" charset="-128"/>
                <a:ea typeface="Meiryo UI" panose="020B0604030504040204" pitchFamily="50" charset="-128"/>
              </a:rPr>
              <a:t>※※</a:t>
            </a:r>
            <a:r>
              <a:rPr kumimoji="1" lang="ja-JP" altLang="en-US" sz="1000">
                <a:solidFill>
                  <a:srgbClr val="FF0000"/>
                </a:solidFill>
                <a:latin typeface="Meiryo UI" panose="020B0604030504040204" pitchFamily="50" charset="-128"/>
                <a:ea typeface="Meiryo UI" panose="020B0604030504040204" pitchFamily="50" charset="-128"/>
              </a:rPr>
              <a:t>ブラウザの「戻る」ボタンは使用しないで</a:t>
            </a:r>
            <a:endParaRPr kumimoji="1" lang="en-US" altLang="ja-JP" sz="1000">
              <a:solidFill>
                <a:srgbClr val="FF0000"/>
              </a:solidFill>
              <a:latin typeface="Meiryo UI" panose="020B0604030504040204" pitchFamily="50" charset="-128"/>
              <a:ea typeface="Meiryo UI" panose="020B0604030504040204" pitchFamily="50" charset="-128"/>
            </a:endParaRPr>
          </a:p>
          <a:p>
            <a:r>
              <a:rPr kumimoji="1" lang="ja-JP" altLang="en-US" sz="1000">
                <a:solidFill>
                  <a:srgbClr val="FF0000"/>
                </a:solidFill>
                <a:latin typeface="Meiryo UI" panose="020B0604030504040204" pitchFamily="50" charset="-128"/>
                <a:ea typeface="Meiryo UI" panose="020B0604030504040204" pitchFamily="50" charset="-128"/>
              </a:rPr>
              <a:t>　　　ください！！</a:t>
            </a:r>
            <a:endParaRPr kumimoji="1" lang="en-US" altLang="ja-JP" sz="1000">
              <a:solidFill>
                <a:srgbClr val="FF0000"/>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E4BE3FE8-EDC3-4EA4-9CC4-CFA563B100DE}"/>
              </a:ext>
            </a:extLst>
          </p:cNvPr>
          <p:cNvSpPr/>
          <p:nvPr/>
        </p:nvSpPr>
        <p:spPr>
          <a:xfrm>
            <a:off x="461070" y="1394027"/>
            <a:ext cx="3019592" cy="349434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F13A3816-B516-4DB3-B4E4-309FDB39DC25}"/>
              </a:ext>
            </a:extLst>
          </p:cNvPr>
          <p:cNvSpPr/>
          <p:nvPr/>
        </p:nvSpPr>
        <p:spPr>
          <a:xfrm>
            <a:off x="427815" y="5604959"/>
            <a:ext cx="3019329" cy="233710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9CCA615F-4193-492F-8400-ED750A6858AD}"/>
              </a:ext>
            </a:extLst>
          </p:cNvPr>
          <p:cNvGrpSpPr/>
          <p:nvPr/>
        </p:nvGrpSpPr>
        <p:grpSpPr>
          <a:xfrm>
            <a:off x="427815" y="5604959"/>
            <a:ext cx="3019329" cy="2337102"/>
            <a:chOff x="427815" y="5604959"/>
            <a:chExt cx="3019329" cy="2337102"/>
          </a:xfrm>
        </p:grpSpPr>
        <p:pic>
          <p:nvPicPr>
            <p:cNvPr id="12" name="図 11">
              <a:extLst>
                <a:ext uri="{FF2B5EF4-FFF2-40B4-BE49-F238E27FC236}">
                  <a16:creationId xmlns:a16="http://schemas.microsoft.com/office/drawing/2014/main" id="{C74471AB-8195-4482-BDCC-AE82FFBFE405}"/>
                </a:ext>
              </a:extLst>
            </p:cNvPr>
            <p:cNvPicPr>
              <a:picLocks noChangeAspect="1"/>
            </p:cNvPicPr>
            <p:nvPr/>
          </p:nvPicPr>
          <p:blipFill rotWithShape="1">
            <a:blip r:embed="rId2">
              <a:extLst>
                <a:ext uri="{28A0092B-C50C-407E-A947-70E740481C1C}">
                  <a14:useLocalDpi xmlns:a14="http://schemas.microsoft.com/office/drawing/2010/main" val="0"/>
                </a:ext>
              </a:extLst>
            </a:blip>
            <a:srcRect b="17982"/>
            <a:stretch/>
          </p:blipFill>
          <p:spPr>
            <a:xfrm>
              <a:off x="427815" y="5604959"/>
              <a:ext cx="3019329" cy="2337102"/>
            </a:xfrm>
            <a:prstGeom prst="rect">
              <a:avLst/>
            </a:prstGeom>
          </p:spPr>
        </p:pic>
        <p:sp>
          <p:nvSpPr>
            <p:cNvPr id="5" name="正方形/長方形 4">
              <a:extLst>
                <a:ext uri="{FF2B5EF4-FFF2-40B4-BE49-F238E27FC236}">
                  <a16:creationId xmlns:a16="http://schemas.microsoft.com/office/drawing/2014/main" id="{FF0447FE-4ED7-4AC1-B423-47773C46EC11}"/>
                </a:ext>
              </a:extLst>
            </p:cNvPr>
            <p:cNvSpPr/>
            <p:nvPr/>
          </p:nvSpPr>
          <p:spPr>
            <a:xfrm>
              <a:off x="1452810" y="5920409"/>
              <a:ext cx="427008"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 name="グループ化 8">
            <a:extLst>
              <a:ext uri="{FF2B5EF4-FFF2-40B4-BE49-F238E27FC236}">
                <a16:creationId xmlns:a16="http://schemas.microsoft.com/office/drawing/2014/main" id="{2CC31E21-E866-4EC9-9A5A-87C2F2F43287}"/>
              </a:ext>
            </a:extLst>
          </p:cNvPr>
          <p:cNvGrpSpPr/>
          <p:nvPr/>
        </p:nvGrpSpPr>
        <p:grpSpPr>
          <a:xfrm>
            <a:off x="471488" y="1394027"/>
            <a:ext cx="3019329" cy="3558973"/>
            <a:chOff x="471488" y="1394027"/>
            <a:chExt cx="3019329" cy="3558973"/>
          </a:xfrm>
        </p:grpSpPr>
        <p:pic>
          <p:nvPicPr>
            <p:cNvPr id="10" name="図 9">
              <a:extLst>
                <a:ext uri="{FF2B5EF4-FFF2-40B4-BE49-F238E27FC236}">
                  <a16:creationId xmlns:a16="http://schemas.microsoft.com/office/drawing/2014/main" id="{9E4F9F4E-3289-4986-A336-14DF0FB2F5AB}"/>
                </a:ext>
              </a:extLst>
            </p:cNvPr>
            <p:cNvPicPr>
              <a:picLocks noChangeAspect="1"/>
            </p:cNvPicPr>
            <p:nvPr/>
          </p:nvPicPr>
          <p:blipFill rotWithShape="1">
            <a:blip r:embed="rId3">
              <a:extLst>
                <a:ext uri="{28A0092B-C50C-407E-A947-70E740481C1C}">
                  <a14:useLocalDpi xmlns:a14="http://schemas.microsoft.com/office/drawing/2010/main" val="0"/>
                </a:ext>
              </a:extLst>
            </a:blip>
            <a:srcRect b="23053"/>
            <a:stretch/>
          </p:blipFill>
          <p:spPr>
            <a:xfrm>
              <a:off x="471488" y="1394027"/>
              <a:ext cx="3019329" cy="3558973"/>
            </a:xfrm>
            <a:prstGeom prst="rect">
              <a:avLst/>
            </a:prstGeom>
          </p:spPr>
        </p:pic>
        <p:sp>
          <p:nvSpPr>
            <p:cNvPr id="8" name="正方形/長方形 7">
              <a:extLst>
                <a:ext uri="{FF2B5EF4-FFF2-40B4-BE49-F238E27FC236}">
                  <a16:creationId xmlns:a16="http://schemas.microsoft.com/office/drawing/2014/main" id="{84391A43-3B79-4DF6-A623-70F025AFBDFD}"/>
                </a:ext>
              </a:extLst>
            </p:cNvPr>
            <p:cNvSpPr/>
            <p:nvPr/>
          </p:nvSpPr>
          <p:spPr>
            <a:xfrm>
              <a:off x="1488386" y="1716068"/>
              <a:ext cx="427008"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098703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4A3F737-2F4B-4160-904F-216DDBBE1255}"/>
              </a:ext>
            </a:extLst>
          </p:cNvPr>
          <p:cNvPicPr>
            <a:picLocks noChangeAspect="1"/>
          </p:cNvPicPr>
          <p:nvPr/>
        </p:nvPicPr>
        <p:blipFill>
          <a:blip r:embed="rId2"/>
          <a:stretch>
            <a:fillRect/>
          </a:stretch>
        </p:blipFill>
        <p:spPr>
          <a:xfrm>
            <a:off x="950213" y="6056459"/>
            <a:ext cx="2212083" cy="3523749"/>
          </a:xfrm>
          <a:prstGeom prst="rect">
            <a:avLst/>
          </a:prstGeom>
        </p:spPr>
      </p:pic>
      <p:sp>
        <p:nvSpPr>
          <p:cNvPr id="2" name="タイトル 1">
            <a:extLst>
              <a:ext uri="{FF2B5EF4-FFF2-40B4-BE49-F238E27FC236}">
                <a16:creationId xmlns:a16="http://schemas.microsoft.com/office/drawing/2014/main" id="{89D316C1-FE4B-4331-B304-D6F976820E48}"/>
              </a:ext>
            </a:extLst>
          </p:cNvPr>
          <p:cNvSpPr>
            <a:spLocks noGrp="1"/>
          </p:cNvSpPr>
          <p:nvPr>
            <p:ph type="title"/>
          </p:nvPr>
        </p:nvSpPr>
        <p:spPr/>
        <p:txBody>
          <a:bodyPr/>
          <a:lstStyle/>
          <a:p>
            <a:r>
              <a:rPr lang="ja-JP" altLang="en-US"/>
              <a:t>１</a:t>
            </a:r>
            <a:r>
              <a:rPr lang="ja-JP" altLang="en-US">
                <a:latin typeface="Meiryo UI" panose="020B0604030504040204" pitchFamily="50" charset="-128"/>
                <a:ea typeface="Meiryo UI" panose="020B0604030504040204" pitchFamily="50" charset="-128"/>
              </a:rPr>
              <a:t>．</a:t>
            </a:r>
            <a:r>
              <a:rPr lang="ja-JP" altLang="en-US"/>
              <a:t>「放課後</a:t>
            </a:r>
            <a:r>
              <a:rPr lang="en-US" altLang="ja-JP"/>
              <a:t>Plat</a:t>
            </a:r>
            <a:r>
              <a:rPr lang="ja-JP" altLang="en-US"/>
              <a:t>」 への入会登録</a:t>
            </a:r>
            <a:endParaRPr kumimoji="1" lang="ja-JP" altLang="en-US"/>
          </a:p>
        </p:txBody>
      </p:sp>
      <p:sp>
        <p:nvSpPr>
          <p:cNvPr id="4" name="スライド番号プレースホルダー 3">
            <a:extLst>
              <a:ext uri="{FF2B5EF4-FFF2-40B4-BE49-F238E27FC236}">
                <a16:creationId xmlns:a16="http://schemas.microsoft.com/office/drawing/2014/main" id="{B8E2F2F8-6C2C-4C00-AAFC-D51226F9D29A}"/>
              </a:ext>
            </a:extLst>
          </p:cNvPr>
          <p:cNvSpPr>
            <a:spLocks noGrp="1"/>
          </p:cNvSpPr>
          <p:nvPr>
            <p:ph type="sldNum" sz="quarter" idx="12"/>
          </p:nvPr>
        </p:nvSpPr>
        <p:spPr/>
        <p:txBody>
          <a:bodyPr/>
          <a:lstStyle/>
          <a:p>
            <a:fld id="{9CB88E12-1A5E-4824-975F-6C2DF45271FF}" type="slidenum">
              <a:rPr kumimoji="1" lang="ja-JP" altLang="en-US" smtClean="0"/>
              <a:t>6</a:t>
            </a:fld>
            <a:endParaRPr kumimoji="1" lang="ja-JP" altLang="en-US"/>
          </a:p>
        </p:txBody>
      </p:sp>
      <p:sp>
        <p:nvSpPr>
          <p:cNvPr id="7" name="テキスト ボックス 6">
            <a:extLst>
              <a:ext uri="{FF2B5EF4-FFF2-40B4-BE49-F238E27FC236}">
                <a16:creationId xmlns:a16="http://schemas.microsoft.com/office/drawing/2014/main" id="{CB87EE22-F727-43CD-93FE-EB55B7DE3058}"/>
              </a:ext>
            </a:extLst>
          </p:cNvPr>
          <p:cNvSpPr txBox="1"/>
          <p:nvPr/>
        </p:nvSpPr>
        <p:spPr>
          <a:xfrm>
            <a:off x="453583" y="2260237"/>
            <a:ext cx="5766986" cy="707886"/>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１．前頁にご登録したメールアドレス宛に下記メールが送信されます。</a:t>
            </a:r>
            <a:endParaRPr kumimoji="1" lang="en-US" altLang="ja-JP" sz="1000" dirty="0">
              <a:latin typeface="Meiryo UI" panose="020B0604030504040204" pitchFamily="50" charset="-128"/>
              <a:ea typeface="Meiryo UI" panose="020B0604030504040204" pitchFamily="50" charset="-128"/>
            </a:endParaRPr>
          </a:p>
          <a:p>
            <a:r>
              <a:rPr kumimoji="1" lang="en-US" altLang="ja-JP" sz="1000" dirty="0">
                <a:latin typeface="Meiryo UI" panose="020B0604030504040204" pitchFamily="50" charset="-128"/>
                <a:ea typeface="Meiryo UI" panose="020B0604030504040204" pitchFamily="50" charset="-128"/>
              </a:rPr>
              <a:t> </a:t>
            </a:r>
            <a:r>
              <a:rPr kumimoji="1" lang="ja-JP" altLang="en-US" sz="1000" dirty="0">
                <a:latin typeface="Meiryo UI" panose="020B0604030504040204" pitchFamily="50" charset="-128"/>
                <a:ea typeface="Meiryo UI" panose="020B0604030504040204" pitchFamily="50" charset="-128"/>
              </a:rPr>
              <a:t>　　 メール本文内のご案内をご確認のうえ、メール本文内のリンクをクリック</a:t>
            </a:r>
            <a:endParaRPr kumimoji="1" lang="en-US" altLang="ja-JP" sz="10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a:t>
            </a:r>
            <a:r>
              <a:rPr kumimoji="1" lang="ja-JP" altLang="en-US" sz="1000" u="sng" dirty="0">
                <a:latin typeface="Meiryo UI" panose="020B0604030504040204" pitchFamily="50" charset="-128"/>
                <a:ea typeface="Meiryo UI" panose="020B0604030504040204" pitchFamily="50" charset="-128"/>
              </a:rPr>
              <a:t>メールタイトル　　</a:t>
            </a:r>
            <a:r>
              <a:rPr kumimoji="1" lang="en-US" altLang="ja-JP" sz="1000" u="sng" dirty="0">
                <a:latin typeface="Meiryo UI" panose="020B0604030504040204" pitchFamily="50" charset="-128"/>
                <a:ea typeface="Meiryo UI" panose="020B0604030504040204" pitchFamily="50" charset="-128"/>
              </a:rPr>
              <a:t>【</a:t>
            </a:r>
            <a:r>
              <a:rPr kumimoji="1" lang="ja-JP" altLang="en-US" sz="1000" u="sng" dirty="0">
                <a:latin typeface="Meiryo UI" panose="020B0604030504040204" pitchFamily="50" charset="-128"/>
                <a:ea typeface="Meiryo UI" panose="020B0604030504040204" pitchFamily="50" charset="-128"/>
              </a:rPr>
              <a:t>星美アフタースクール</a:t>
            </a:r>
            <a:r>
              <a:rPr kumimoji="1" lang="en-US" altLang="ja-JP" sz="1000" u="sng" dirty="0">
                <a:latin typeface="Meiryo UI" panose="020B0604030504040204" pitchFamily="50" charset="-128"/>
                <a:ea typeface="Meiryo UI" panose="020B0604030504040204" pitchFamily="50" charset="-128"/>
              </a:rPr>
              <a:t>】</a:t>
            </a:r>
            <a:r>
              <a:rPr kumimoji="1" lang="ja-JP" altLang="en-US" sz="1000" u="sng" dirty="0">
                <a:latin typeface="Meiryo UI" panose="020B0604030504040204" pitchFamily="50" charset="-128"/>
                <a:ea typeface="Meiryo UI" panose="020B0604030504040204" pitchFamily="50" charset="-128"/>
              </a:rPr>
              <a:t>「放課後</a:t>
            </a:r>
            <a:r>
              <a:rPr kumimoji="1" lang="en-US" altLang="ja-JP" sz="1000" u="sng" dirty="0">
                <a:latin typeface="Meiryo UI" panose="020B0604030504040204" pitchFamily="50" charset="-128"/>
                <a:ea typeface="Meiryo UI" panose="020B0604030504040204" pitchFamily="50" charset="-128"/>
              </a:rPr>
              <a:t>Plat</a:t>
            </a:r>
            <a:r>
              <a:rPr kumimoji="1" lang="ja-JP" altLang="en-US" sz="1000" u="sng" dirty="0">
                <a:latin typeface="Meiryo UI" panose="020B0604030504040204" pitchFamily="50" charset="-128"/>
                <a:ea typeface="Meiryo UI" panose="020B0604030504040204" pitchFamily="50" charset="-128"/>
              </a:rPr>
              <a:t>にようこそ：本登録にお進みください</a:t>
            </a:r>
            <a:endParaRPr kumimoji="1" lang="en-US" altLang="ja-JP" sz="1000" u="sng"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17A74398-289F-4E36-857D-7D8FE6F168BD}"/>
              </a:ext>
            </a:extLst>
          </p:cNvPr>
          <p:cNvSpPr txBox="1"/>
          <p:nvPr/>
        </p:nvSpPr>
        <p:spPr>
          <a:xfrm>
            <a:off x="453583" y="5722357"/>
            <a:ext cx="4528804" cy="246221"/>
          </a:xfrm>
          <a:prstGeom prst="rect">
            <a:avLst/>
          </a:prstGeom>
          <a:noFill/>
        </p:spPr>
        <p:txBody>
          <a:bodyPr wrap="none" rtlCol="0">
            <a:spAutoFit/>
          </a:bodyPr>
          <a:lstStyle/>
          <a:p>
            <a:r>
              <a:rPr kumimoji="1" lang="ja-JP" altLang="en-US" sz="1000">
                <a:latin typeface="Meiryo UI" panose="020B0604030504040204" pitchFamily="50" charset="-128"/>
                <a:ea typeface="Meiryo UI" panose="020B0604030504040204" pitchFamily="50" charset="-128"/>
              </a:rPr>
              <a:t>２．「放課後</a:t>
            </a:r>
            <a:r>
              <a:rPr kumimoji="1" lang="en-US" altLang="ja-JP" sz="1000">
                <a:latin typeface="Meiryo UI" panose="020B0604030504040204" pitchFamily="50" charset="-128"/>
                <a:ea typeface="Meiryo UI" panose="020B0604030504040204" pitchFamily="50" charset="-128"/>
              </a:rPr>
              <a:t>Plat</a:t>
            </a:r>
            <a:r>
              <a:rPr kumimoji="1" lang="ja-JP" altLang="en-US" sz="1000">
                <a:latin typeface="Meiryo UI" panose="020B0604030504040204" pitchFamily="50" charset="-128"/>
                <a:ea typeface="Meiryo UI" panose="020B0604030504040204" pitchFamily="50" charset="-128"/>
              </a:rPr>
              <a:t>」 にログインするためのパスワードを設定し「パスワードを変更」をクリック</a:t>
            </a:r>
            <a:endParaRPr kumimoji="1" lang="en-US" altLang="ja-JP" sz="100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F62A6034-CD53-4630-A427-0BE54EB75873}"/>
              </a:ext>
            </a:extLst>
          </p:cNvPr>
          <p:cNvSpPr/>
          <p:nvPr/>
        </p:nvSpPr>
        <p:spPr>
          <a:xfrm>
            <a:off x="458082" y="1106563"/>
            <a:ext cx="6072187" cy="746692"/>
          </a:xfrm>
          <a:prstGeom prst="rect">
            <a:avLst/>
          </a:prstGeom>
          <a:solidFill>
            <a:srgbClr val="B9EDEB"/>
          </a:solidFill>
        </p:spPr>
        <p:style>
          <a:lnRef idx="1">
            <a:schemeClr val="accent1"/>
          </a:lnRef>
          <a:fillRef idx="2">
            <a:schemeClr val="accent1"/>
          </a:fillRef>
          <a:effectRef idx="1">
            <a:schemeClr val="accent1"/>
          </a:effectRef>
          <a:fontRef idx="minor">
            <a:schemeClr val="dk1"/>
          </a:fontRef>
        </p:style>
        <p:txBody>
          <a:bodyPr rtlCol="0" anchor="t"/>
          <a:lstStyle/>
          <a:p>
            <a:r>
              <a:rPr kumimoji="1" lang="ja-JP" altLang="en-US" sz="1200" b="1">
                <a:latin typeface="Meiryo UI" panose="020B0604030504040204" pitchFamily="50" charset="-128"/>
                <a:ea typeface="Meiryo UI" panose="020B0604030504040204" pitchFamily="50" charset="-128"/>
              </a:rPr>
              <a:t>（２）本登録（パスワードの設定）</a:t>
            </a:r>
            <a:endParaRPr kumimoji="1" lang="en-US" altLang="ja-JP" sz="1200" b="1">
              <a:latin typeface="Meiryo UI" panose="020B0604030504040204" pitchFamily="50" charset="-128"/>
              <a:ea typeface="Meiryo UI" panose="020B0604030504040204" pitchFamily="50" charset="-128"/>
            </a:endParaRPr>
          </a:p>
          <a:p>
            <a:pPr marL="342900" indent="-342900">
              <a:buAutoNum type="arabicParenBoth"/>
            </a:pPr>
            <a:endParaRPr kumimoji="1" lang="en-US" altLang="ja-JP" sz="1200">
              <a:latin typeface="Meiryo UI" panose="020B0604030504040204" pitchFamily="50" charset="-128"/>
              <a:ea typeface="Meiryo UI" panose="020B0604030504040204" pitchFamily="50" charset="-128"/>
              <a:cs typeface="Myanmar Text" panose="020B0502040204020203" pitchFamily="34" charset="0"/>
            </a:endParaRPr>
          </a:p>
          <a:p>
            <a:r>
              <a:rPr kumimoji="1" lang="ja-JP" altLang="en-US" sz="1200">
                <a:latin typeface="Meiryo UI" panose="020B0604030504040204" pitchFamily="50" charset="-128"/>
                <a:ea typeface="Meiryo UI" panose="020B0604030504040204" pitchFamily="50" charset="-128"/>
                <a:cs typeface="Myanmar Text" panose="020B0502040204020203" pitchFamily="34" charset="0"/>
              </a:rPr>
              <a:t>　　「放課後</a:t>
            </a:r>
            <a:r>
              <a:rPr kumimoji="1" lang="en-US" altLang="ja-JP" sz="1200">
                <a:latin typeface="Meiryo UI" panose="020B0604030504040204" pitchFamily="50" charset="-128"/>
                <a:ea typeface="Meiryo UI" panose="020B0604030504040204" pitchFamily="50" charset="-128"/>
                <a:cs typeface="Myanmar Text" panose="020B0502040204020203" pitchFamily="34" charset="0"/>
              </a:rPr>
              <a:t>Plat</a:t>
            </a:r>
            <a:r>
              <a:rPr kumimoji="1" lang="ja-JP" altLang="en-US" sz="1200">
                <a:latin typeface="Meiryo UI" panose="020B0604030504040204" pitchFamily="50" charset="-128"/>
                <a:ea typeface="Meiryo UI" panose="020B0604030504040204" pitchFamily="50" charset="-128"/>
                <a:cs typeface="Myanmar Text" panose="020B0502040204020203" pitchFamily="34" charset="0"/>
              </a:rPr>
              <a:t>」から送信されたメールに記載のリンクにアクセスし、パスワードを設定する</a:t>
            </a:r>
            <a:endParaRPr kumimoji="1" lang="ja-JP" altLang="en-US" sz="140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EEE78484-41B0-4C49-A337-C9DF271369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255" y="3069253"/>
            <a:ext cx="4654081" cy="2551974"/>
          </a:xfrm>
          <a:prstGeom prst="rect">
            <a:avLst/>
          </a:prstGeom>
        </p:spPr>
      </p:pic>
      <p:sp>
        <p:nvSpPr>
          <p:cNvPr id="8" name="正方形/長方形 7">
            <a:extLst>
              <a:ext uri="{FF2B5EF4-FFF2-40B4-BE49-F238E27FC236}">
                <a16:creationId xmlns:a16="http://schemas.microsoft.com/office/drawing/2014/main" id="{C2A5DAA4-90D5-4FBC-9137-8E3998FBC9F3}"/>
              </a:ext>
            </a:extLst>
          </p:cNvPr>
          <p:cNvSpPr/>
          <p:nvPr/>
        </p:nvSpPr>
        <p:spPr>
          <a:xfrm>
            <a:off x="835255" y="4397323"/>
            <a:ext cx="4654081" cy="4554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2438A6DF-28F6-49A8-955B-5B1EB94AF311}"/>
              </a:ext>
            </a:extLst>
          </p:cNvPr>
          <p:cNvSpPr/>
          <p:nvPr/>
        </p:nvSpPr>
        <p:spPr>
          <a:xfrm>
            <a:off x="835255" y="3056004"/>
            <a:ext cx="408008" cy="13637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45B4EADA-DBD3-4B35-A00F-27B4D2855BD6}"/>
              </a:ext>
            </a:extLst>
          </p:cNvPr>
          <p:cNvSpPr/>
          <p:nvPr/>
        </p:nvSpPr>
        <p:spPr>
          <a:xfrm>
            <a:off x="891153" y="3277892"/>
            <a:ext cx="408008" cy="9721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319F89C8-E45B-4167-8582-104150BD03D9}"/>
              </a:ext>
            </a:extLst>
          </p:cNvPr>
          <p:cNvSpPr/>
          <p:nvPr/>
        </p:nvSpPr>
        <p:spPr>
          <a:xfrm>
            <a:off x="1449092" y="3682922"/>
            <a:ext cx="402955" cy="154821"/>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22146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ECEB0E-7BD1-4DB3-8919-D2E5845532DA}"/>
              </a:ext>
            </a:extLst>
          </p:cNvPr>
          <p:cNvSpPr>
            <a:spLocks noGrp="1"/>
          </p:cNvSpPr>
          <p:nvPr>
            <p:ph type="title"/>
          </p:nvPr>
        </p:nvSpPr>
        <p:spPr/>
        <p:txBody>
          <a:bodyPr/>
          <a:lstStyle/>
          <a:p>
            <a:r>
              <a:rPr lang="ja-JP" altLang="en-US"/>
              <a:t>１</a:t>
            </a:r>
            <a:r>
              <a:rPr lang="ja-JP" altLang="en-US">
                <a:latin typeface="Meiryo UI" panose="020B0604030504040204" pitchFamily="50" charset="-128"/>
                <a:ea typeface="Meiryo UI" panose="020B0604030504040204" pitchFamily="50" charset="-128"/>
              </a:rPr>
              <a:t>．</a:t>
            </a:r>
            <a:r>
              <a:rPr lang="ja-JP" altLang="en-US"/>
              <a:t>「放課後</a:t>
            </a:r>
            <a:r>
              <a:rPr lang="en-US" altLang="ja-JP"/>
              <a:t>Plat</a:t>
            </a:r>
            <a:r>
              <a:rPr lang="ja-JP" altLang="en-US"/>
              <a:t>」 への入会登録</a:t>
            </a:r>
            <a:r>
              <a:rPr lang="ja-JP" altLang="en-US">
                <a:solidFill>
                  <a:schemeClr val="accent1"/>
                </a:solidFill>
                <a:latin typeface="Meiryo UI" panose="020B0604030504040204" pitchFamily="50" charset="-128"/>
                <a:ea typeface="Meiryo UI" panose="020B0604030504040204" pitchFamily="50" charset="-128"/>
              </a:rPr>
              <a:t>　　</a:t>
            </a:r>
            <a:endParaRPr kumimoji="1" lang="ja-JP" altLang="en-US"/>
          </a:p>
        </p:txBody>
      </p:sp>
      <p:sp>
        <p:nvSpPr>
          <p:cNvPr id="4" name="スライド番号プレースホルダー 3">
            <a:extLst>
              <a:ext uri="{FF2B5EF4-FFF2-40B4-BE49-F238E27FC236}">
                <a16:creationId xmlns:a16="http://schemas.microsoft.com/office/drawing/2014/main" id="{DA14DB2A-A273-4FCD-BF5C-3A3C2AE36889}"/>
              </a:ext>
            </a:extLst>
          </p:cNvPr>
          <p:cNvSpPr>
            <a:spLocks noGrp="1"/>
          </p:cNvSpPr>
          <p:nvPr>
            <p:ph type="sldNum" sz="quarter" idx="12"/>
          </p:nvPr>
        </p:nvSpPr>
        <p:spPr/>
        <p:txBody>
          <a:bodyPr/>
          <a:lstStyle/>
          <a:p>
            <a:fld id="{9CB88E12-1A5E-4824-975F-6C2DF45271FF}" type="slidenum">
              <a:rPr kumimoji="1" lang="ja-JP" altLang="en-US" smtClean="0"/>
              <a:t>7</a:t>
            </a:fld>
            <a:endParaRPr kumimoji="1" lang="ja-JP" altLang="en-US"/>
          </a:p>
        </p:txBody>
      </p:sp>
      <p:sp>
        <p:nvSpPr>
          <p:cNvPr id="13" name="テキスト ボックス 12">
            <a:extLst>
              <a:ext uri="{FF2B5EF4-FFF2-40B4-BE49-F238E27FC236}">
                <a16:creationId xmlns:a16="http://schemas.microsoft.com/office/drawing/2014/main" id="{BB3B1B34-A303-4BD8-A39B-94C4234EA1E4}"/>
              </a:ext>
            </a:extLst>
          </p:cNvPr>
          <p:cNvSpPr txBox="1"/>
          <p:nvPr/>
        </p:nvSpPr>
        <p:spPr>
          <a:xfrm>
            <a:off x="3787961" y="2319691"/>
            <a:ext cx="2377574" cy="400110"/>
          </a:xfrm>
          <a:prstGeom prst="rect">
            <a:avLst/>
          </a:prstGeom>
          <a:noFill/>
        </p:spPr>
        <p:txBody>
          <a:bodyPr wrap="none" rtlCol="0">
            <a:spAutoFit/>
          </a:bodyPr>
          <a:lstStyle/>
          <a:p>
            <a:r>
              <a:rPr kumimoji="1" lang="ja-JP" altLang="en-US" sz="1000">
                <a:latin typeface="Meiryo UI" panose="020B0604030504040204" pitchFamily="50" charset="-128"/>
                <a:ea typeface="Meiryo UI" panose="020B0604030504040204" pitchFamily="50" charset="-128"/>
              </a:rPr>
              <a:t>１ ．放課後</a:t>
            </a:r>
            <a:r>
              <a:rPr kumimoji="1" lang="en-US" altLang="ja-JP" sz="1000">
                <a:latin typeface="Meiryo UI" panose="020B0604030504040204" pitchFamily="50" charset="-128"/>
                <a:ea typeface="Meiryo UI" panose="020B0604030504040204" pitchFamily="50" charset="-128"/>
              </a:rPr>
              <a:t>Plat</a:t>
            </a:r>
            <a:r>
              <a:rPr kumimoji="1" lang="ja-JP" altLang="en-US" sz="1000">
                <a:latin typeface="Meiryo UI" panose="020B0604030504040204" pitchFamily="50" charset="-128"/>
                <a:ea typeface="Meiryo UI" panose="020B0604030504040204" pitchFamily="50" charset="-128"/>
              </a:rPr>
              <a:t>にログインし、画面下部の</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　　　「登録内容変更へ」をクリック</a:t>
            </a:r>
            <a:endParaRPr kumimoji="1" lang="en-US" altLang="ja-JP" sz="100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6E480FC8-08DF-4B27-B92B-584F3AF44B6A}"/>
              </a:ext>
            </a:extLst>
          </p:cNvPr>
          <p:cNvSpPr txBox="1"/>
          <p:nvPr/>
        </p:nvSpPr>
        <p:spPr>
          <a:xfrm>
            <a:off x="3787961" y="7295145"/>
            <a:ext cx="2473754" cy="246221"/>
          </a:xfrm>
          <a:prstGeom prst="rect">
            <a:avLst/>
          </a:prstGeom>
          <a:noFill/>
        </p:spPr>
        <p:txBody>
          <a:bodyPr wrap="none" rtlCol="0">
            <a:spAutoFit/>
          </a:bodyPr>
          <a:lstStyle/>
          <a:p>
            <a:r>
              <a:rPr kumimoji="1" lang="ja-JP" altLang="en-US" sz="1000">
                <a:latin typeface="Meiryo UI" panose="020B0604030504040204" pitchFamily="50" charset="-128"/>
                <a:ea typeface="Meiryo UI" panose="020B0604030504040204" pitchFamily="50" charset="-128"/>
              </a:rPr>
              <a:t>２．画面上部の「登録内容を変更」をクリック</a:t>
            </a:r>
            <a:endParaRPr kumimoji="1" lang="en-US" altLang="ja-JP" sz="1000">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D5FFCE22-691F-4A72-812D-71F361A72DA4}"/>
              </a:ext>
            </a:extLst>
          </p:cNvPr>
          <p:cNvSpPr/>
          <p:nvPr/>
        </p:nvSpPr>
        <p:spPr>
          <a:xfrm>
            <a:off x="458082" y="1106563"/>
            <a:ext cx="6072187" cy="861465"/>
          </a:xfrm>
          <a:prstGeom prst="rect">
            <a:avLst/>
          </a:prstGeom>
          <a:solidFill>
            <a:srgbClr val="B9EDEB"/>
          </a:solidFill>
        </p:spPr>
        <p:style>
          <a:lnRef idx="1">
            <a:schemeClr val="accent1"/>
          </a:lnRef>
          <a:fillRef idx="2">
            <a:schemeClr val="accent1"/>
          </a:fillRef>
          <a:effectRef idx="1">
            <a:schemeClr val="accent1"/>
          </a:effectRef>
          <a:fontRef idx="minor">
            <a:schemeClr val="dk1"/>
          </a:fontRef>
        </p:style>
        <p:txBody>
          <a:bodyPr rtlCol="0" anchor="t"/>
          <a:lstStyle/>
          <a:p>
            <a:r>
              <a:rPr kumimoji="1" lang="ja-JP" altLang="en-US" sz="1200" b="1">
                <a:latin typeface="Meiryo UI" panose="020B0604030504040204" pitchFamily="50" charset="-128"/>
                <a:ea typeface="Meiryo UI" panose="020B0604030504040204" pitchFamily="50" charset="-128"/>
              </a:rPr>
              <a:t>（</a:t>
            </a:r>
            <a:r>
              <a:rPr kumimoji="1" lang="en-US" altLang="ja-JP" sz="1200" b="1">
                <a:latin typeface="Meiryo UI" panose="020B0604030504040204" pitchFamily="50" charset="-128"/>
                <a:ea typeface="Meiryo UI" panose="020B0604030504040204" pitchFamily="50" charset="-128"/>
              </a:rPr>
              <a:t>3</a:t>
            </a:r>
            <a:r>
              <a:rPr kumimoji="1" lang="ja-JP" altLang="en-US" sz="1200" b="1">
                <a:latin typeface="Meiryo UI" panose="020B0604030504040204" pitchFamily="50" charset="-128"/>
                <a:ea typeface="Meiryo UI" panose="020B0604030504040204" pitchFamily="50" charset="-128"/>
              </a:rPr>
              <a:t>）緊急連絡先の登録</a:t>
            </a:r>
            <a:endParaRPr kumimoji="1" lang="en-US" altLang="ja-JP" sz="1200" b="1">
              <a:latin typeface="Meiryo UI" panose="020B0604030504040204" pitchFamily="50" charset="-128"/>
              <a:ea typeface="Meiryo UI" panose="020B0604030504040204" pitchFamily="50" charset="-128"/>
            </a:endParaRPr>
          </a:p>
          <a:p>
            <a:pPr marL="342900" indent="-342900">
              <a:buAutoNum type="arabicParenBoth"/>
            </a:pPr>
            <a:endParaRPr kumimoji="1" lang="en-US" altLang="ja-JP" sz="1200">
              <a:latin typeface="Meiryo UI" panose="020B0604030504040204" pitchFamily="50" charset="-128"/>
              <a:ea typeface="Meiryo UI" panose="020B0604030504040204" pitchFamily="50" charset="-128"/>
              <a:cs typeface="Myanmar Text" panose="020B0502040204020203" pitchFamily="34" charset="0"/>
            </a:endParaRPr>
          </a:p>
          <a:p>
            <a:r>
              <a:rPr kumimoji="1" lang="ja-JP" altLang="en-US" sz="1200">
                <a:latin typeface="Meiryo UI" panose="020B0604030504040204" pitchFamily="50" charset="-128"/>
                <a:ea typeface="Meiryo UI" panose="020B0604030504040204" pitchFamily="50" charset="-128"/>
                <a:cs typeface="Myanmar Text" panose="020B0502040204020203" pitchFamily="34" charset="0"/>
              </a:rPr>
              <a:t>　　続けて、保護者の方の緊急連絡先を</a:t>
            </a:r>
            <a:r>
              <a:rPr kumimoji="1" lang="ja-JP" altLang="en-US" sz="1200" b="1" u="sng">
                <a:latin typeface="Meiryo UI" panose="020B0604030504040204" pitchFamily="50" charset="-128"/>
                <a:ea typeface="Meiryo UI" panose="020B0604030504040204" pitchFamily="50" charset="-128"/>
                <a:cs typeface="Myanmar Text" panose="020B0502040204020203" pitchFamily="34" charset="0"/>
              </a:rPr>
              <a:t>３つ以上</a:t>
            </a:r>
            <a:r>
              <a:rPr kumimoji="1" lang="ja-JP" altLang="en-US" sz="1200">
                <a:latin typeface="Meiryo UI" panose="020B0604030504040204" pitchFamily="50" charset="-128"/>
                <a:ea typeface="Meiryo UI" panose="020B0604030504040204" pitchFamily="50" charset="-128"/>
                <a:cs typeface="Myanmar Text" panose="020B0502040204020203" pitchFamily="34" charset="0"/>
              </a:rPr>
              <a:t>登録してください</a:t>
            </a:r>
            <a:endParaRPr kumimoji="1" lang="en-US" altLang="ja-JP" sz="1200">
              <a:latin typeface="Meiryo UI" panose="020B0604030504040204" pitchFamily="50" charset="-128"/>
              <a:ea typeface="Meiryo UI" panose="020B0604030504040204" pitchFamily="50" charset="-128"/>
              <a:cs typeface="Myanmar Text" panose="020B0502040204020203" pitchFamily="34" charset="0"/>
            </a:endParaRPr>
          </a:p>
          <a:p>
            <a:r>
              <a:rPr kumimoji="1" lang="ja-JP" altLang="en-US" sz="1200">
                <a:latin typeface="Meiryo UI" panose="020B0604030504040204" pitchFamily="50" charset="-128"/>
                <a:ea typeface="Meiryo UI" panose="020B0604030504040204" pitchFamily="50" charset="-128"/>
                <a:cs typeface="Myanmar Text" panose="020B0502040204020203" pitchFamily="34" charset="0"/>
              </a:rPr>
              <a:t>　　✓電話番号のみ、すべて異なる番号をご登録いただく必要があります。</a:t>
            </a:r>
            <a:endParaRPr kumimoji="1" lang="en-US" altLang="ja-JP" sz="1200">
              <a:latin typeface="Meiryo UI" panose="020B0604030504040204" pitchFamily="50" charset="-128"/>
              <a:ea typeface="Meiryo UI" panose="020B0604030504040204" pitchFamily="50" charset="-128"/>
              <a:cs typeface="Myanmar Text" panose="020B0502040204020203" pitchFamily="34" charset="0"/>
            </a:endParaRPr>
          </a:p>
        </p:txBody>
      </p:sp>
      <p:sp>
        <p:nvSpPr>
          <p:cNvPr id="22" name="テキスト ボックス 21">
            <a:extLst>
              <a:ext uri="{FF2B5EF4-FFF2-40B4-BE49-F238E27FC236}">
                <a16:creationId xmlns:a16="http://schemas.microsoft.com/office/drawing/2014/main" id="{4A78FD6B-C1F1-4D24-8F48-874FC0DDFE02}"/>
              </a:ext>
            </a:extLst>
          </p:cNvPr>
          <p:cNvSpPr txBox="1"/>
          <p:nvPr/>
        </p:nvSpPr>
        <p:spPr>
          <a:xfrm>
            <a:off x="3801254" y="2921322"/>
            <a:ext cx="2755883" cy="1508105"/>
          </a:xfrm>
          <a:prstGeom prst="rect">
            <a:avLst/>
          </a:prstGeom>
          <a:solidFill>
            <a:schemeClr val="bg1"/>
          </a:solidFill>
          <a:ln w="28575">
            <a:solidFill>
              <a:schemeClr val="accent4"/>
            </a:solidFill>
          </a:ln>
        </p:spPr>
        <p:txBody>
          <a:bodyPr wrap="none" rtlCol="0">
            <a:spAutoFit/>
          </a:bodyPr>
          <a:lstStyle/>
          <a:p>
            <a:r>
              <a:rPr kumimoji="1" lang="ja-JP" altLang="en-US" sz="1000">
                <a:latin typeface="Meiryo UI" panose="020B0604030504040204" pitchFamily="50" charset="-128"/>
                <a:ea typeface="Meiryo UI" panose="020B0604030504040204" pitchFamily="50" charset="-128"/>
              </a:rPr>
              <a:t>通常、パスワード設定後そのままお進みいただくと</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放課後</a:t>
            </a:r>
            <a:r>
              <a:rPr kumimoji="1" lang="en-US" altLang="ja-JP" sz="1000">
                <a:latin typeface="Meiryo UI" panose="020B0604030504040204" pitchFamily="50" charset="-128"/>
                <a:ea typeface="Meiryo UI" panose="020B0604030504040204" pitchFamily="50" charset="-128"/>
              </a:rPr>
              <a:t>Plat</a:t>
            </a:r>
            <a:r>
              <a:rPr kumimoji="1" lang="ja-JP" altLang="en-US" sz="1000">
                <a:latin typeface="Meiryo UI" panose="020B0604030504040204" pitchFamily="50" charset="-128"/>
                <a:ea typeface="Meiryo UI" panose="020B0604030504040204" pitchFamily="50" charset="-128"/>
              </a:rPr>
              <a:t>に自動ログインしますが、パスワード</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設定後にいったんログアウトし、改めて放課後</a:t>
            </a:r>
            <a:r>
              <a:rPr kumimoji="1" lang="en-US" altLang="ja-JP" sz="1000">
                <a:latin typeface="Meiryo UI" panose="020B0604030504040204" pitchFamily="50" charset="-128"/>
                <a:ea typeface="Meiryo UI" panose="020B0604030504040204" pitchFamily="50" charset="-128"/>
              </a:rPr>
              <a:t>Plat</a:t>
            </a:r>
          </a:p>
          <a:p>
            <a:r>
              <a:rPr kumimoji="1" lang="ja-JP" altLang="en-US" sz="1000">
                <a:latin typeface="Meiryo UI" panose="020B0604030504040204" pitchFamily="50" charset="-128"/>
                <a:ea typeface="Meiryo UI" panose="020B0604030504040204" pitchFamily="50" charset="-128"/>
              </a:rPr>
              <a:t>にログインする場合は以下の</a:t>
            </a:r>
            <a:r>
              <a:rPr kumimoji="1" lang="en-US" altLang="ja-JP" sz="1000">
                <a:latin typeface="Meiryo UI" panose="020B0604030504040204" pitchFamily="50" charset="-128"/>
                <a:ea typeface="Meiryo UI" panose="020B0604030504040204" pitchFamily="50" charset="-128"/>
              </a:rPr>
              <a:t>URL</a:t>
            </a:r>
            <a:r>
              <a:rPr kumimoji="1" lang="ja-JP" altLang="en-US" sz="1000">
                <a:latin typeface="Meiryo UI" panose="020B0604030504040204" pitchFamily="50" charset="-128"/>
                <a:ea typeface="Meiryo UI" panose="020B0604030504040204" pitchFamily="50" charset="-128"/>
              </a:rPr>
              <a:t>から</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本マニュアルの</a:t>
            </a:r>
            <a:r>
              <a:rPr kumimoji="1" lang="en-US" altLang="ja-JP" sz="1000">
                <a:latin typeface="Meiryo UI" panose="020B0604030504040204" pitchFamily="50" charset="-128"/>
                <a:ea typeface="Meiryo UI" panose="020B0604030504040204" pitchFamily="50" charset="-128"/>
              </a:rPr>
              <a:t>(1)(2)</a:t>
            </a:r>
            <a:r>
              <a:rPr kumimoji="1" lang="ja-JP" altLang="en-US" sz="1000">
                <a:latin typeface="Meiryo UI" panose="020B0604030504040204" pitchFamily="50" charset="-128"/>
                <a:ea typeface="Meiryo UI" panose="020B0604030504040204" pitchFamily="50" charset="-128"/>
              </a:rPr>
              <a:t>で登録したメールアドレスと</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パスワードでログインしてください。</a:t>
            </a:r>
            <a:endParaRPr kumimoji="1" lang="en-US" altLang="ja-JP" sz="1000">
              <a:latin typeface="Meiryo UI" panose="020B0604030504040204" pitchFamily="50" charset="-128"/>
              <a:ea typeface="Meiryo UI" panose="020B0604030504040204" pitchFamily="50" charset="-128"/>
            </a:endParaRPr>
          </a:p>
          <a:p>
            <a:endParaRPr kumimoji="1" lang="en-US" altLang="ja-JP" sz="1000">
              <a:latin typeface="Meiryo UI" panose="020B0604030504040204" pitchFamily="50" charset="-128"/>
              <a:ea typeface="Meiryo UI" panose="020B0604030504040204" pitchFamily="50" charset="-128"/>
            </a:endParaRPr>
          </a:p>
          <a:p>
            <a:r>
              <a:rPr lang="en-US" altLang="ja-JP" sz="1100" b="1">
                <a:hlinkClick r:id="rId2" tooltip="https://afterschool.force.com/plat/s/login/"/>
              </a:rPr>
              <a:t>https://afterschool.force.com/plat/s/login/</a:t>
            </a:r>
            <a:endParaRPr lang="en-US" altLang="ja-JP" sz="1100" b="1"/>
          </a:p>
          <a:p>
            <a:endParaRPr lang="en-US" altLang="ja-JP" sz="1100" b="1"/>
          </a:p>
        </p:txBody>
      </p:sp>
      <p:pic>
        <p:nvPicPr>
          <p:cNvPr id="3" name="図 2">
            <a:extLst>
              <a:ext uri="{FF2B5EF4-FFF2-40B4-BE49-F238E27FC236}">
                <a16:creationId xmlns:a16="http://schemas.microsoft.com/office/drawing/2014/main" id="{F7C3F043-89F2-4367-8CE0-59EF3301DAFB}"/>
              </a:ext>
            </a:extLst>
          </p:cNvPr>
          <p:cNvPicPr>
            <a:picLocks noChangeAspect="1"/>
          </p:cNvPicPr>
          <p:nvPr/>
        </p:nvPicPr>
        <p:blipFill>
          <a:blip r:embed="rId3"/>
          <a:stretch>
            <a:fillRect/>
          </a:stretch>
        </p:blipFill>
        <p:spPr>
          <a:xfrm>
            <a:off x="836451" y="2345764"/>
            <a:ext cx="2501906" cy="3259940"/>
          </a:xfrm>
          <a:prstGeom prst="rect">
            <a:avLst/>
          </a:prstGeom>
        </p:spPr>
      </p:pic>
      <p:pic>
        <p:nvPicPr>
          <p:cNvPr id="5" name="図 4">
            <a:extLst>
              <a:ext uri="{FF2B5EF4-FFF2-40B4-BE49-F238E27FC236}">
                <a16:creationId xmlns:a16="http://schemas.microsoft.com/office/drawing/2014/main" id="{F6D75312-698E-4F37-A683-CE6C17D75D41}"/>
              </a:ext>
            </a:extLst>
          </p:cNvPr>
          <p:cNvPicPr>
            <a:picLocks noChangeAspect="1"/>
          </p:cNvPicPr>
          <p:nvPr/>
        </p:nvPicPr>
        <p:blipFill>
          <a:blip r:embed="rId4"/>
          <a:stretch>
            <a:fillRect/>
          </a:stretch>
        </p:blipFill>
        <p:spPr>
          <a:xfrm>
            <a:off x="791128" y="5470245"/>
            <a:ext cx="2592551" cy="974245"/>
          </a:xfrm>
          <a:prstGeom prst="rect">
            <a:avLst/>
          </a:prstGeom>
        </p:spPr>
      </p:pic>
      <p:sp>
        <p:nvSpPr>
          <p:cNvPr id="11" name="正方形/長方形 10">
            <a:extLst>
              <a:ext uri="{FF2B5EF4-FFF2-40B4-BE49-F238E27FC236}">
                <a16:creationId xmlns:a16="http://schemas.microsoft.com/office/drawing/2014/main" id="{CE84E285-7631-40CB-9C00-9DE40AAD2C51}"/>
              </a:ext>
            </a:extLst>
          </p:cNvPr>
          <p:cNvSpPr/>
          <p:nvPr/>
        </p:nvSpPr>
        <p:spPr>
          <a:xfrm>
            <a:off x="791128" y="2304614"/>
            <a:ext cx="2592551" cy="413987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CCDBEBD5-27B3-4ABE-B74E-DA0BEDDACDA8}"/>
              </a:ext>
            </a:extLst>
          </p:cNvPr>
          <p:cNvSpPr/>
          <p:nvPr/>
        </p:nvSpPr>
        <p:spPr>
          <a:xfrm>
            <a:off x="1404993" y="5957367"/>
            <a:ext cx="1309633" cy="3176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A6B4EDD2-D91A-43F7-B959-028FAA50D2AE}"/>
              </a:ext>
            </a:extLst>
          </p:cNvPr>
          <p:cNvPicPr>
            <a:picLocks noChangeAspect="1"/>
          </p:cNvPicPr>
          <p:nvPr/>
        </p:nvPicPr>
        <p:blipFill rotWithShape="1">
          <a:blip r:embed="rId5"/>
          <a:srcRect b="15015"/>
          <a:stretch/>
        </p:blipFill>
        <p:spPr>
          <a:xfrm>
            <a:off x="779096" y="7243295"/>
            <a:ext cx="2899504" cy="2085040"/>
          </a:xfrm>
          <a:prstGeom prst="rect">
            <a:avLst/>
          </a:prstGeom>
          <a:ln>
            <a:solidFill>
              <a:schemeClr val="bg1">
                <a:lumMod val="75000"/>
              </a:schemeClr>
            </a:solidFill>
          </a:ln>
        </p:spPr>
      </p:pic>
      <p:sp>
        <p:nvSpPr>
          <p:cNvPr id="25" name="正方形/長方形 24">
            <a:extLst>
              <a:ext uri="{FF2B5EF4-FFF2-40B4-BE49-F238E27FC236}">
                <a16:creationId xmlns:a16="http://schemas.microsoft.com/office/drawing/2014/main" id="{8E97FDDB-8046-4384-AB98-27507EE50347}"/>
              </a:ext>
            </a:extLst>
          </p:cNvPr>
          <p:cNvSpPr/>
          <p:nvPr/>
        </p:nvSpPr>
        <p:spPr>
          <a:xfrm>
            <a:off x="1664718" y="7712091"/>
            <a:ext cx="1309633" cy="3176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29601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87A7F6-DEBE-4FA0-9CAF-5F9F5E03D671}"/>
              </a:ext>
            </a:extLst>
          </p:cNvPr>
          <p:cNvSpPr>
            <a:spLocks noGrp="1"/>
          </p:cNvSpPr>
          <p:nvPr>
            <p:ph type="title"/>
          </p:nvPr>
        </p:nvSpPr>
        <p:spPr/>
        <p:txBody>
          <a:bodyPr/>
          <a:lstStyle/>
          <a:p>
            <a:r>
              <a:rPr lang="ja-JP" altLang="en-US"/>
              <a:t>１</a:t>
            </a:r>
            <a:r>
              <a:rPr lang="ja-JP" altLang="en-US">
                <a:latin typeface="Meiryo UI" panose="020B0604030504040204" pitchFamily="50" charset="-128"/>
                <a:ea typeface="Meiryo UI" panose="020B0604030504040204" pitchFamily="50" charset="-128"/>
              </a:rPr>
              <a:t>．</a:t>
            </a:r>
            <a:r>
              <a:rPr lang="ja-JP" altLang="en-US"/>
              <a:t>「放課後</a:t>
            </a:r>
            <a:r>
              <a:rPr lang="en-US" altLang="ja-JP"/>
              <a:t>Plat</a:t>
            </a:r>
            <a:r>
              <a:rPr lang="ja-JP" altLang="en-US"/>
              <a:t>」 への入会登録</a:t>
            </a:r>
            <a:endParaRPr kumimoji="1" lang="ja-JP" altLang="en-US"/>
          </a:p>
        </p:txBody>
      </p:sp>
      <p:sp>
        <p:nvSpPr>
          <p:cNvPr id="4" name="スライド番号プレースホルダー 3">
            <a:extLst>
              <a:ext uri="{FF2B5EF4-FFF2-40B4-BE49-F238E27FC236}">
                <a16:creationId xmlns:a16="http://schemas.microsoft.com/office/drawing/2014/main" id="{D184CBC8-D460-4604-9952-CA2E9D8D0483}"/>
              </a:ext>
            </a:extLst>
          </p:cNvPr>
          <p:cNvSpPr>
            <a:spLocks noGrp="1"/>
          </p:cNvSpPr>
          <p:nvPr>
            <p:ph type="sldNum" sz="quarter" idx="12"/>
          </p:nvPr>
        </p:nvSpPr>
        <p:spPr/>
        <p:txBody>
          <a:bodyPr/>
          <a:lstStyle/>
          <a:p>
            <a:fld id="{9CB88E12-1A5E-4824-975F-6C2DF45271FF}" type="slidenum">
              <a:rPr kumimoji="1" lang="ja-JP" altLang="en-US" smtClean="0"/>
              <a:t>8</a:t>
            </a:fld>
            <a:endParaRPr kumimoji="1" lang="ja-JP" altLang="en-US"/>
          </a:p>
        </p:txBody>
      </p:sp>
      <p:pic>
        <p:nvPicPr>
          <p:cNvPr id="5" name="図 4">
            <a:extLst>
              <a:ext uri="{FF2B5EF4-FFF2-40B4-BE49-F238E27FC236}">
                <a16:creationId xmlns:a16="http://schemas.microsoft.com/office/drawing/2014/main" id="{AA307AD2-8CF0-4210-BB26-355F4BC79BB1}"/>
              </a:ext>
            </a:extLst>
          </p:cNvPr>
          <p:cNvPicPr>
            <a:picLocks noChangeAspect="1"/>
          </p:cNvPicPr>
          <p:nvPr/>
        </p:nvPicPr>
        <p:blipFill>
          <a:blip r:embed="rId2"/>
          <a:stretch>
            <a:fillRect/>
          </a:stretch>
        </p:blipFill>
        <p:spPr>
          <a:xfrm>
            <a:off x="586228" y="1592255"/>
            <a:ext cx="4840013" cy="3232229"/>
          </a:xfrm>
          <a:prstGeom prst="rect">
            <a:avLst/>
          </a:prstGeom>
        </p:spPr>
      </p:pic>
      <p:pic>
        <p:nvPicPr>
          <p:cNvPr id="8" name="図 7">
            <a:extLst>
              <a:ext uri="{FF2B5EF4-FFF2-40B4-BE49-F238E27FC236}">
                <a16:creationId xmlns:a16="http://schemas.microsoft.com/office/drawing/2014/main" id="{33CEF35A-A78C-4F8F-8124-64F105444B75}"/>
              </a:ext>
            </a:extLst>
          </p:cNvPr>
          <p:cNvPicPr>
            <a:picLocks noChangeAspect="1"/>
          </p:cNvPicPr>
          <p:nvPr/>
        </p:nvPicPr>
        <p:blipFill>
          <a:blip r:embed="rId3"/>
          <a:stretch>
            <a:fillRect/>
          </a:stretch>
        </p:blipFill>
        <p:spPr>
          <a:xfrm>
            <a:off x="592782" y="4795541"/>
            <a:ext cx="4826635" cy="4071561"/>
          </a:xfrm>
          <a:prstGeom prst="rect">
            <a:avLst/>
          </a:prstGeom>
        </p:spPr>
      </p:pic>
      <p:sp>
        <p:nvSpPr>
          <p:cNvPr id="27" name="フリーフォーム: 図形 26">
            <a:extLst>
              <a:ext uri="{FF2B5EF4-FFF2-40B4-BE49-F238E27FC236}">
                <a16:creationId xmlns:a16="http://schemas.microsoft.com/office/drawing/2014/main" id="{F80A20C5-68D8-4698-91EB-AA58A57837F6}"/>
              </a:ext>
            </a:extLst>
          </p:cNvPr>
          <p:cNvSpPr/>
          <p:nvPr/>
        </p:nvSpPr>
        <p:spPr>
          <a:xfrm>
            <a:off x="596912" y="8420054"/>
            <a:ext cx="4826635" cy="377803"/>
          </a:xfrm>
          <a:custGeom>
            <a:avLst/>
            <a:gdLst>
              <a:gd name="connsiteX0" fmla="*/ 0 w 3132406"/>
              <a:gd name="connsiteY0" fmla="*/ 150056 h 192261"/>
              <a:gd name="connsiteX1" fmla="*/ 792480 w 3132406"/>
              <a:gd name="connsiteY1" fmla="*/ 4690 h 192261"/>
              <a:gd name="connsiteX2" fmla="*/ 1739705 w 3132406"/>
              <a:gd name="connsiteY2" fmla="*/ 192259 h 192261"/>
              <a:gd name="connsiteX3" fmla="*/ 2583766 w 3132406"/>
              <a:gd name="connsiteY3" fmla="*/ 0 h 192261"/>
              <a:gd name="connsiteX4" fmla="*/ 3132406 w 3132406"/>
              <a:gd name="connsiteY4" fmla="*/ 192259 h 19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406" h="192261">
                <a:moveTo>
                  <a:pt x="0" y="150056"/>
                </a:moveTo>
                <a:cubicBezTo>
                  <a:pt x="251264" y="73856"/>
                  <a:pt x="502529" y="-2344"/>
                  <a:pt x="792480" y="4690"/>
                </a:cubicBezTo>
                <a:cubicBezTo>
                  <a:pt x="1082431" y="11724"/>
                  <a:pt x="1441157" y="193041"/>
                  <a:pt x="1739705" y="192259"/>
                </a:cubicBezTo>
                <a:cubicBezTo>
                  <a:pt x="2038253" y="191477"/>
                  <a:pt x="2351649" y="0"/>
                  <a:pt x="2583766" y="0"/>
                </a:cubicBezTo>
                <a:cubicBezTo>
                  <a:pt x="2815883" y="0"/>
                  <a:pt x="2974144" y="96129"/>
                  <a:pt x="3132406" y="192259"/>
                </a:cubicBezTo>
              </a:path>
            </a:pathLst>
          </a:cu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図形 32">
            <a:extLst>
              <a:ext uri="{FF2B5EF4-FFF2-40B4-BE49-F238E27FC236}">
                <a16:creationId xmlns:a16="http://schemas.microsoft.com/office/drawing/2014/main" id="{4B95D6B9-13CA-460B-BC45-915FA541B030}"/>
              </a:ext>
            </a:extLst>
          </p:cNvPr>
          <p:cNvSpPr/>
          <p:nvPr/>
        </p:nvSpPr>
        <p:spPr>
          <a:xfrm>
            <a:off x="587948" y="8572454"/>
            <a:ext cx="4826635" cy="377803"/>
          </a:xfrm>
          <a:custGeom>
            <a:avLst/>
            <a:gdLst>
              <a:gd name="connsiteX0" fmla="*/ 0 w 3132406"/>
              <a:gd name="connsiteY0" fmla="*/ 150056 h 192261"/>
              <a:gd name="connsiteX1" fmla="*/ 792480 w 3132406"/>
              <a:gd name="connsiteY1" fmla="*/ 4690 h 192261"/>
              <a:gd name="connsiteX2" fmla="*/ 1739705 w 3132406"/>
              <a:gd name="connsiteY2" fmla="*/ 192259 h 192261"/>
              <a:gd name="connsiteX3" fmla="*/ 2583766 w 3132406"/>
              <a:gd name="connsiteY3" fmla="*/ 0 h 192261"/>
              <a:gd name="connsiteX4" fmla="*/ 3132406 w 3132406"/>
              <a:gd name="connsiteY4" fmla="*/ 192259 h 19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406" h="192261">
                <a:moveTo>
                  <a:pt x="0" y="150056"/>
                </a:moveTo>
                <a:cubicBezTo>
                  <a:pt x="251264" y="73856"/>
                  <a:pt x="502529" y="-2344"/>
                  <a:pt x="792480" y="4690"/>
                </a:cubicBezTo>
                <a:cubicBezTo>
                  <a:pt x="1082431" y="11724"/>
                  <a:pt x="1441157" y="193041"/>
                  <a:pt x="1739705" y="192259"/>
                </a:cubicBezTo>
                <a:cubicBezTo>
                  <a:pt x="2038253" y="191477"/>
                  <a:pt x="2351649" y="0"/>
                  <a:pt x="2583766" y="0"/>
                </a:cubicBezTo>
                <a:cubicBezTo>
                  <a:pt x="2815883" y="0"/>
                  <a:pt x="2974144" y="96129"/>
                  <a:pt x="3132406" y="192259"/>
                </a:cubicBezTo>
              </a:path>
            </a:pathLst>
          </a:cu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8854DD94-A01F-47DA-B8BA-2D7E73959AF0}"/>
              </a:ext>
            </a:extLst>
          </p:cNvPr>
          <p:cNvSpPr/>
          <p:nvPr/>
        </p:nvSpPr>
        <p:spPr>
          <a:xfrm>
            <a:off x="3392904" y="3200401"/>
            <a:ext cx="1094875" cy="15641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7A3B4374-438A-43A0-B70B-292BE2A535D4}"/>
              </a:ext>
            </a:extLst>
          </p:cNvPr>
          <p:cNvSpPr txBox="1"/>
          <p:nvPr/>
        </p:nvSpPr>
        <p:spPr>
          <a:xfrm>
            <a:off x="471488" y="1226783"/>
            <a:ext cx="3935693" cy="246221"/>
          </a:xfrm>
          <a:prstGeom prst="rect">
            <a:avLst/>
          </a:prstGeom>
          <a:noFill/>
        </p:spPr>
        <p:txBody>
          <a:bodyPr wrap="none" rtlCol="0">
            <a:spAutoFit/>
          </a:bodyPr>
          <a:lstStyle/>
          <a:p>
            <a:r>
              <a:rPr kumimoji="1" lang="ja-JP" altLang="en-US" sz="1000">
                <a:latin typeface="Meiryo UI" panose="020B0604030504040204" pitchFamily="50" charset="-128"/>
                <a:ea typeface="Meiryo UI" panose="020B0604030504040204" pitchFamily="50" charset="-128"/>
              </a:rPr>
              <a:t>３．緊急連絡先１～３まで（緊急連絡先４は任意）をご登録ください。</a:t>
            </a:r>
            <a:endParaRPr kumimoji="1" lang="en-US" altLang="ja-JP" sz="1000">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49DC1D14-7D0E-44DE-958C-FE5B377E5963}"/>
              </a:ext>
            </a:extLst>
          </p:cNvPr>
          <p:cNvPicPr>
            <a:picLocks noChangeAspect="1"/>
          </p:cNvPicPr>
          <p:nvPr/>
        </p:nvPicPr>
        <p:blipFill>
          <a:blip r:embed="rId4"/>
          <a:stretch>
            <a:fillRect/>
          </a:stretch>
        </p:blipFill>
        <p:spPr>
          <a:xfrm>
            <a:off x="2209257" y="9036655"/>
            <a:ext cx="1593683" cy="476580"/>
          </a:xfrm>
          <a:prstGeom prst="rect">
            <a:avLst/>
          </a:prstGeom>
        </p:spPr>
      </p:pic>
      <p:sp>
        <p:nvSpPr>
          <p:cNvPr id="10" name="正方形/長方形 9">
            <a:extLst>
              <a:ext uri="{FF2B5EF4-FFF2-40B4-BE49-F238E27FC236}">
                <a16:creationId xmlns:a16="http://schemas.microsoft.com/office/drawing/2014/main" id="{F8442138-0270-4FB0-8FEA-508F0A503D37}"/>
              </a:ext>
            </a:extLst>
          </p:cNvPr>
          <p:cNvSpPr/>
          <p:nvPr/>
        </p:nvSpPr>
        <p:spPr>
          <a:xfrm>
            <a:off x="592782" y="4824484"/>
            <a:ext cx="4826635" cy="46364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925826F5-131A-40D5-BA24-5F432BDFEFB9}"/>
              </a:ext>
            </a:extLst>
          </p:cNvPr>
          <p:cNvSpPr txBox="1"/>
          <p:nvPr/>
        </p:nvSpPr>
        <p:spPr>
          <a:xfrm>
            <a:off x="4547211" y="4937525"/>
            <a:ext cx="2226772" cy="2400657"/>
          </a:xfrm>
          <a:prstGeom prst="rect">
            <a:avLst/>
          </a:prstGeom>
          <a:solidFill>
            <a:schemeClr val="bg1"/>
          </a:solidFill>
          <a:ln w="28575">
            <a:solidFill>
              <a:schemeClr val="accent4"/>
            </a:solidFill>
          </a:ln>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緊急時にご連絡可能な連絡先を</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３つめまでは必ずご登録ください。</a:t>
            </a:r>
            <a:endParaRPr kumimoji="1" lang="en-US" altLang="ja-JP" sz="10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なお、緊急連絡先の電話番号は、</a:t>
            </a:r>
            <a:endParaRPr kumimoji="1" lang="en-US" altLang="ja-JP" sz="1000" b="1" u="sng" dirty="0">
              <a:latin typeface="Meiryo UI" panose="020B0604030504040204" pitchFamily="50" charset="-128"/>
              <a:ea typeface="Meiryo UI" panose="020B0604030504040204" pitchFamily="50" charset="-128"/>
            </a:endParaRPr>
          </a:p>
          <a:p>
            <a:endParaRPr kumimoji="1" lang="en-US" altLang="ja-JP" sz="1000" b="1" u="sng" dirty="0">
              <a:latin typeface="Meiryo UI" panose="020B0604030504040204" pitchFamily="50" charset="-128"/>
              <a:ea typeface="Meiryo UI" panose="020B0604030504040204" pitchFamily="50" charset="-128"/>
            </a:endParaRPr>
          </a:p>
          <a:p>
            <a:r>
              <a:rPr kumimoji="1" lang="ja-JP" altLang="en-US" sz="1000" b="1" u="sng" dirty="0">
                <a:solidFill>
                  <a:srgbClr val="FF0000"/>
                </a:solidFill>
                <a:latin typeface="Meiryo UI" panose="020B0604030504040204" pitchFamily="50" charset="-128"/>
                <a:ea typeface="Meiryo UI" panose="020B0604030504040204" pitchFamily="50" charset="-128"/>
              </a:rPr>
              <a:t>✔お子さんがアフタースクールにいる間に連絡がつく番号</a:t>
            </a:r>
            <a:endParaRPr kumimoji="1" lang="en-US" altLang="ja-JP" sz="1000" b="1" u="sng" dirty="0">
              <a:solidFill>
                <a:srgbClr val="FF0000"/>
              </a:solidFill>
              <a:latin typeface="Meiryo UI" panose="020B0604030504040204" pitchFamily="50" charset="-128"/>
              <a:ea typeface="Meiryo UI" panose="020B0604030504040204" pitchFamily="50" charset="-128"/>
            </a:endParaRPr>
          </a:p>
          <a:p>
            <a:endParaRPr kumimoji="1" lang="en-US" altLang="ja-JP" sz="1000" b="1" u="sng" dirty="0">
              <a:latin typeface="Meiryo UI" panose="020B0604030504040204" pitchFamily="50" charset="-128"/>
              <a:ea typeface="Meiryo UI" panose="020B0604030504040204" pitchFamily="50" charset="-128"/>
            </a:endParaRPr>
          </a:p>
          <a:p>
            <a:r>
              <a:rPr kumimoji="1" lang="ja-JP" altLang="en-US" sz="1000" b="1" u="sng" dirty="0">
                <a:solidFill>
                  <a:srgbClr val="FF0000"/>
                </a:solidFill>
                <a:latin typeface="Meiryo UI" panose="020B0604030504040204" pitchFamily="50" charset="-128"/>
                <a:ea typeface="Meiryo UI" panose="020B0604030504040204" pitchFamily="50" charset="-128"/>
              </a:rPr>
              <a:t>✔すべて異なる番号</a:t>
            </a:r>
            <a:r>
              <a:rPr kumimoji="1" lang="ja-JP" altLang="en-US" sz="1000" dirty="0">
                <a:latin typeface="Meiryo UI" panose="020B0604030504040204" pitchFamily="50" charset="-128"/>
                <a:ea typeface="Meiryo UI" panose="020B0604030504040204" pitchFamily="50" charset="-128"/>
              </a:rPr>
              <a:t>を入力してください。</a:t>
            </a:r>
            <a:endParaRPr kumimoji="1" lang="en-US" altLang="ja-JP" sz="10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r>
              <a:rPr kumimoji="1" lang="ja-JP" altLang="en-US" sz="1000" b="1" u="sng" dirty="0">
                <a:solidFill>
                  <a:srgbClr val="FF0000"/>
                </a:solidFill>
                <a:latin typeface="Meiryo UI" panose="020B0604030504040204" pitchFamily="50" charset="-128"/>
                <a:ea typeface="Meiryo UI" panose="020B0604030504040204" pitchFamily="50" charset="-128"/>
              </a:rPr>
              <a:t>✔どうしても</a:t>
            </a:r>
            <a:r>
              <a:rPr kumimoji="1" lang="en-US" altLang="ja-JP" sz="1000" b="1" u="sng" dirty="0">
                <a:solidFill>
                  <a:srgbClr val="FF0000"/>
                </a:solidFill>
                <a:latin typeface="Meiryo UI" panose="020B0604030504040204" pitchFamily="50" charset="-128"/>
                <a:ea typeface="Meiryo UI" panose="020B0604030504040204" pitchFamily="50" charset="-128"/>
              </a:rPr>
              <a:t>2</a:t>
            </a:r>
            <a:r>
              <a:rPr kumimoji="1" lang="ja-JP" altLang="en-US" sz="1000" b="1" u="sng" dirty="0">
                <a:solidFill>
                  <a:srgbClr val="FF0000"/>
                </a:solidFill>
                <a:latin typeface="Meiryo UI" panose="020B0604030504040204" pitchFamily="50" charset="-128"/>
                <a:ea typeface="Meiryo UI" panose="020B0604030504040204" pitchFamily="50" charset="-128"/>
              </a:rPr>
              <a:t>つしか登録できない場合は、</a:t>
            </a:r>
            <a:endParaRPr kumimoji="1" lang="en-US" altLang="ja-JP" sz="1000" b="1" u="sng" dirty="0">
              <a:solidFill>
                <a:srgbClr val="FF0000"/>
              </a:solidFill>
              <a:latin typeface="Meiryo UI" panose="020B0604030504040204" pitchFamily="50" charset="-128"/>
              <a:ea typeface="Meiryo UI" panose="020B0604030504040204" pitchFamily="50" charset="-128"/>
            </a:endParaRPr>
          </a:p>
          <a:p>
            <a:r>
              <a:rPr kumimoji="1" lang="en-US" altLang="ja-JP" sz="1000" b="1" u="sng" dirty="0">
                <a:solidFill>
                  <a:srgbClr val="FF0000"/>
                </a:solidFill>
                <a:latin typeface="Meiryo UI" panose="020B0604030504040204" pitchFamily="50" charset="-128"/>
                <a:ea typeface="Meiryo UI" panose="020B0604030504040204" pitchFamily="50" charset="-128"/>
              </a:rPr>
              <a:t>0000</a:t>
            </a:r>
            <a:r>
              <a:rPr kumimoji="1" lang="ja-JP" altLang="en-US" sz="1000" b="1" u="sng" dirty="0">
                <a:solidFill>
                  <a:srgbClr val="FF0000"/>
                </a:solidFill>
                <a:latin typeface="Meiryo UI" panose="020B0604030504040204" pitchFamily="50" charset="-128"/>
                <a:ea typeface="Meiryo UI" panose="020B0604030504040204" pitchFamily="50" charset="-128"/>
              </a:rPr>
              <a:t>など明らかにダミーとわかるもの</a:t>
            </a:r>
            <a:endParaRPr kumimoji="1" lang="en-US" altLang="ja-JP" sz="1000" b="1" u="sng" dirty="0">
              <a:solidFill>
                <a:srgbClr val="FF0000"/>
              </a:solidFill>
              <a:latin typeface="Meiryo UI" panose="020B0604030504040204" pitchFamily="50" charset="-128"/>
              <a:ea typeface="Meiryo UI" panose="020B0604030504040204" pitchFamily="50" charset="-128"/>
            </a:endParaRPr>
          </a:p>
          <a:p>
            <a:r>
              <a:rPr kumimoji="1" lang="ja-JP" altLang="en-US" sz="1000" b="1" u="sng" dirty="0">
                <a:solidFill>
                  <a:srgbClr val="FF0000"/>
                </a:solidFill>
                <a:latin typeface="Meiryo UI" panose="020B0604030504040204" pitchFamily="50" charset="-128"/>
                <a:ea typeface="Meiryo UI" panose="020B0604030504040204" pitchFamily="50" charset="-128"/>
              </a:rPr>
              <a:t>を入力</a:t>
            </a:r>
            <a:r>
              <a:rPr kumimoji="1" lang="ja-JP" altLang="en-US" sz="1000" dirty="0">
                <a:latin typeface="Meiryo UI" panose="020B0604030504040204" pitchFamily="50" charset="-128"/>
                <a:ea typeface="Meiryo UI" panose="020B0604030504040204" pitchFamily="50" charset="-128"/>
              </a:rPr>
              <a:t>してください。</a:t>
            </a:r>
            <a:endParaRPr kumimoji="1" lang="en-US" altLang="ja-JP" sz="10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182AEEB7-83BC-4FC1-98DF-3A813E09B387}"/>
              </a:ext>
            </a:extLst>
          </p:cNvPr>
          <p:cNvSpPr/>
          <p:nvPr/>
        </p:nvSpPr>
        <p:spPr>
          <a:xfrm>
            <a:off x="3067452" y="9108531"/>
            <a:ext cx="602775" cy="2517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45DAE69B-4148-4541-899F-D821401D651C}"/>
              </a:ext>
            </a:extLst>
          </p:cNvPr>
          <p:cNvSpPr txBox="1"/>
          <p:nvPr/>
        </p:nvSpPr>
        <p:spPr>
          <a:xfrm>
            <a:off x="4487779" y="9100544"/>
            <a:ext cx="2286203" cy="246221"/>
          </a:xfrm>
          <a:prstGeom prst="rect">
            <a:avLst/>
          </a:prstGeom>
          <a:solidFill>
            <a:schemeClr val="bg1"/>
          </a:solidFill>
          <a:ln w="28575">
            <a:solidFill>
              <a:schemeClr val="accent4"/>
            </a:solidFill>
          </a:ln>
        </p:spPr>
        <p:txBody>
          <a:bodyPr wrap="none" rtlCol="0">
            <a:spAutoFit/>
          </a:bodyPr>
          <a:lstStyle/>
          <a:p>
            <a:r>
              <a:rPr kumimoji="1" lang="ja-JP" altLang="en-US" sz="1000">
                <a:latin typeface="Meiryo UI" panose="020B0604030504040204" pitchFamily="50" charset="-128"/>
                <a:ea typeface="Meiryo UI" panose="020B0604030504040204" pitchFamily="50" charset="-128"/>
              </a:rPr>
              <a:t>すべて入力したら、最後に「確認」をクリック</a:t>
            </a:r>
            <a:endParaRPr kumimoji="1" lang="en-US" altLang="ja-JP" sz="10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88206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2E9532-7006-48FD-B837-99CAF9B7BF27}"/>
              </a:ext>
            </a:extLst>
          </p:cNvPr>
          <p:cNvSpPr>
            <a:spLocks noGrp="1"/>
          </p:cNvSpPr>
          <p:nvPr>
            <p:ph type="title"/>
          </p:nvPr>
        </p:nvSpPr>
        <p:spPr>
          <a:xfrm>
            <a:off x="471488" y="527405"/>
            <a:ext cx="6072187" cy="401283"/>
          </a:xfrm>
        </p:spPr>
        <p:txBody>
          <a:bodyPr/>
          <a:lstStyle/>
          <a:p>
            <a:r>
              <a:rPr lang="ja-JP" altLang="en-US"/>
              <a:t>１</a:t>
            </a:r>
            <a:r>
              <a:rPr lang="ja-JP" altLang="en-US">
                <a:latin typeface="Meiryo UI" panose="020B0604030504040204" pitchFamily="50" charset="-128"/>
                <a:ea typeface="Meiryo UI" panose="020B0604030504040204" pitchFamily="50" charset="-128"/>
              </a:rPr>
              <a:t>．</a:t>
            </a:r>
            <a:r>
              <a:rPr lang="ja-JP" altLang="en-US"/>
              <a:t>「放課後</a:t>
            </a:r>
            <a:r>
              <a:rPr lang="en-US" altLang="ja-JP"/>
              <a:t>Plat</a:t>
            </a:r>
            <a:r>
              <a:rPr lang="ja-JP" altLang="en-US"/>
              <a:t>」 への入会登録</a:t>
            </a:r>
            <a:endParaRPr kumimoji="1" lang="ja-JP" altLang="en-US"/>
          </a:p>
        </p:txBody>
      </p:sp>
      <p:sp>
        <p:nvSpPr>
          <p:cNvPr id="4" name="スライド番号プレースホルダー 3">
            <a:extLst>
              <a:ext uri="{FF2B5EF4-FFF2-40B4-BE49-F238E27FC236}">
                <a16:creationId xmlns:a16="http://schemas.microsoft.com/office/drawing/2014/main" id="{7100E699-58E1-4323-B886-612E65D0A1CF}"/>
              </a:ext>
            </a:extLst>
          </p:cNvPr>
          <p:cNvSpPr>
            <a:spLocks noGrp="1"/>
          </p:cNvSpPr>
          <p:nvPr>
            <p:ph type="sldNum" sz="quarter" idx="12"/>
          </p:nvPr>
        </p:nvSpPr>
        <p:spPr/>
        <p:txBody>
          <a:bodyPr/>
          <a:lstStyle/>
          <a:p>
            <a:fld id="{9CB88E12-1A5E-4824-975F-6C2DF45271FF}" type="slidenum">
              <a:rPr kumimoji="1" lang="ja-JP" altLang="en-US" smtClean="0"/>
              <a:t>9</a:t>
            </a:fld>
            <a:endParaRPr kumimoji="1" lang="ja-JP" altLang="en-US"/>
          </a:p>
        </p:txBody>
      </p:sp>
      <p:sp>
        <p:nvSpPr>
          <p:cNvPr id="14" name="正方形/長方形 13">
            <a:extLst>
              <a:ext uri="{FF2B5EF4-FFF2-40B4-BE49-F238E27FC236}">
                <a16:creationId xmlns:a16="http://schemas.microsoft.com/office/drawing/2014/main" id="{E639ACA0-9A95-43E7-BD0E-631527E64D4E}"/>
              </a:ext>
            </a:extLst>
          </p:cNvPr>
          <p:cNvSpPr/>
          <p:nvPr/>
        </p:nvSpPr>
        <p:spPr>
          <a:xfrm>
            <a:off x="495552" y="2184977"/>
            <a:ext cx="5954036" cy="379959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EEB237B5-F1CD-40B2-9F3B-19221D49AAE8}"/>
              </a:ext>
            </a:extLst>
          </p:cNvPr>
          <p:cNvSpPr txBox="1"/>
          <p:nvPr/>
        </p:nvSpPr>
        <p:spPr>
          <a:xfrm>
            <a:off x="471487" y="1067207"/>
            <a:ext cx="4028667" cy="400110"/>
          </a:xfrm>
          <a:prstGeom prst="rect">
            <a:avLst/>
          </a:prstGeom>
          <a:noFill/>
        </p:spPr>
        <p:txBody>
          <a:bodyPr wrap="none" rtlCol="0">
            <a:spAutoFit/>
          </a:bodyPr>
          <a:lstStyle/>
          <a:p>
            <a:r>
              <a:rPr kumimoji="1" lang="ja-JP" altLang="en-US" sz="1000">
                <a:latin typeface="Meiryo UI" panose="020B0604030504040204" pitchFamily="50" charset="-128"/>
                <a:ea typeface="Meiryo UI" panose="020B0604030504040204" pitchFamily="50" charset="-128"/>
              </a:rPr>
              <a:t>４ ．前の画面で入力した内容が問題なければ「保護者情報変更」をクリック</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　　　 修正が必要な場合は「戻る」をクリック</a:t>
            </a:r>
            <a:endParaRPr kumimoji="1" lang="en-US" altLang="ja-JP" sz="100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02924593-8ED5-432E-B538-59B23BC4B368}"/>
              </a:ext>
            </a:extLst>
          </p:cNvPr>
          <p:cNvSpPr txBox="1"/>
          <p:nvPr/>
        </p:nvSpPr>
        <p:spPr>
          <a:xfrm>
            <a:off x="495551" y="6250107"/>
            <a:ext cx="3980577" cy="246221"/>
          </a:xfrm>
          <a:prstGeom prst="rect">
            <a:avLst/>
          </a:prstGeom>
          <a:noFill/>
        </p:spPr>
        <p:txBody>
          <a:bodyPr wrap="none" rtlCol="0">
            <a:spAutoFit/>
          </a:bodyPr>
          <a:lstStyle/>
          <a:p>
            <a:r>
              <a:rPr kumimoji="1" lang="ja-JP" altLang="en-US" sz="1000">
                <a:latin typeface="Meiryo UI" panose="020B0604030504040204" pitchFamily="50" charset="-128"/>
                <a:ea typeface="Meiryo UI" panose="020B0604030504040204" pitchFamily="50" charset="-128"/>
              </a:rPr>
              <a:t>５ ．登録が完了したら、画面上部に登録完了のメッセージが表示される。</a:t>
            </a:r>
            <a:endParaRPr kumimoji="1" lang="en-US" altLang="ja-JP" sz="100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17E68A28-4EDD-43C1-BB6E-98A52C1F12FE}"/>
              </a:ext>
            </a:extLst>
          </p:cNvPr>
          <p:cNvSpPr txBox="1"/>
          <p:nvPr/>
        </p:nvSpPr>
        <p:spPr>
          <a:xfrm>
            <a:off x="485134" y="1706190"/>
            <a:ext cx="2350323" cy="400110"/>
          </a:xfrm>
          <a:prstGeom prst="rect">
            <a:avLst/>
          </a:prstGeom>
          <a:solidFill>
            <a:schemeClr val="bg1"/>
          </a:solidFill>
          <a:ln>
            <a:solidFill>
              <a:schemeClr val="accent4"/>
            </a:solidFill>
          </a:ln>
        </p:spPr>
        <p:txBody>
          <a:bodyPr wrap="none" rtlCol="0">
            <a:spAutoFit/>
          </a:bodyPr>
          <a:lstStyle/>
          <a:p>
            <a:r>
              <a:rPr kumimoji="1" lang="en-US" altLang="ja-JP" sz="1000">
                <a:solidFill>
                  <a:srgbClr val="FF0000"/>
                </a:solidFill>
                <a:latin typeface="Meiryo UI" panose="020B0604030504040204" pitchFamily="50" charset="-128"/>
                <a:ea typeface="Meiryo UI" panose="020B0604030504040204" pitchFamily="50" charset="-128"/>
              </a:rPr>
              <a:t>※※</a:t>
            </a:r>
            <a:r>
              <a:rPr kumimoji="1" lang="ja-JP" altLang="en-US" sz="1000">
                <a:solidFill>
                  <a:srgbClr val="FF0000"/>
                </a:solidFill>
                <a:latin typeface="Meiryo UI" panose="020B0604030504040204" pitchFamily="50" charset="-128"/>
                <a:ea typeface="Meiryo UI" panose="020B0604030504040204" pitchFamily="50" charset="-128"/>
              </a:rPr>
              <a:t>ブラウザの「戻る」ボタンは使用しないで</a:t>
            </a:r>
            <a:endParaRPr kumimoji="1" lang="en-US" altLang="ja-JP" sz="1000">
              <a:solidFill>
                <a:srgbClr val="FF0000"/>
              </a:solidFill>
              <a:latin typeface="Meiryo UI" panose="020B0604030504040204" pitchFamily="50" charset="-128"/>
              <a:ea typeface="Meiryo UI" panose="020B0604030504040204" pitchFamily="50" charset="-128"/>
            </a:endParaRPr>
          </a:p>
          <a:p>
            <a:r>
              <a:rPr kumimoji="1" lang="ja-JP" altLang="en-US" sz="1000">
                <a:solidFill>
                  <a:srgbClr val="FF0000"/>
                </a:solidFill>
                <a:latin typeface="Meiryo UI" panose="020B0604030504040204" pitchFamily="50" charset="-128"/>
                <a:ea typeface="Meiryo UI" panose="020B0604030504040204" pitchFamily="50" charset="-128"/>
              </a:rPr>
              <a:t>　　　ください！！</a:t>
            </a:r>
            <a:endParaRPr kumimoji="1" lang="en-US" altLang="ja-JP" sz="1000">
              <a:solidFill>
                <a:srgbClr val="FF0000"/>
              </a:solidFill>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598EE041-114B-4D59-BC89-6C943489A0CB}"/>
              </a:ext>
            </a:extLst>
          </p:cNvPr>
          <p:cNvPicPr>
            <a:picLocks noChangeAspect="1"/>
          </p:cNvPicPr>
          <p:nvPr/>
        </p:nvPicPr>
        <p:blipFill>
          <a:blip r:embed="rId2"/>
          <a:stretch>
            <a:fillRect/>
          </a:stretch>
        </p:blipFill>
        <p:spPr>
          <a:xfrm>
            <a:off x="511475" y="2203973"/>
            <a:ext cx="5918459" cy="2659700"/>
          </a:xfrm>
          <a:prstGeom prst="rect">
            <a:avLst/>
          </a:prstGeom>
        </p:spPr>
      </p:pic>
      <p:pic>
        <p:nvPicPr>
          <p:cNvPr id="8" name="図 7">
            <a:extLst>
              <a:ext uri="{FF2B5EF4-FFF2-40B4-BE49-F238E27FC236}">
                <a16:creationId xmlns:a16="http://schemas.microsoft.com/office/drawing/2014/main" id="{144165F8-A2C3-4918-91A8-20CA98A08BB5}"/>
              </a:ext>
            </a:extLst>
          </p:cNvPr>
          <p:cNvPicPr>
            <a:picLocks noChangeAspect="1"/>
          </p:cNvPicPr>
          <p:nvPr/>
        </p:nvPicPr>
        <p:blipFill>
          <a:blip r:embed="rId3"/>
          <a:stretch>
            <a:fillRect/>
          </a:stretch>
        </p:blipFill>
        <p:spPr>
          <a:xfrm>
            <a:off x="511474" y="5155263"/>
            <a:ext cx="5918459" cy="767208"/>
          </a:xfrm>
          <a:prstGeom prst="rect">
            <a:avLst/>
          </a:prstGeom>
        </p:spPr>
      </p:pic>
      <p:sp>
        <p:nvSpPr>
          <p:cNvPr id="12" name="フリーフォーム: 図形 11">
            <a:extLst>
              <a:ext uri="{FF2B5EF4-FFF2-40B4-BE49-F238E27FC236}">
                <a16:creationId xmlns:a16="http://schemas.microsoft.com/office/drawing/2014/main" id="{4368C7B5-0079-44C0-8019-558109FE71FE}"/>
              </a:ext>
            </a:extLst>
          </p:cNvPr>
          <p:cNvSpPr/>
          <p:nvPr/>
        </p:nvSpPr>
        <p:spPr>
          <a:xfrm>
            <a:off x="333743" y="4832922"/>
            <a:ext cx="6242960" cy="198589"/>
          </a:xfrm>
          <a:custGeom>
            <a:avLst/>
            <a:gdLst>
              <a:gd name="connsiteX0" fmla="*/ 0 w 3132406"/>
              <a:gd name="connsiteY0" fmla="*/ 150056 h 192261"/>
              <a:gd name="connsiteX1" fmla="*/ 792480 w 3132406"/>
              <a:gd name="connsiteY1" fmla="*/ 4690 h 192261"/>
              <a:gd name="connsiteX2" fmla="*/ 1739705 w 3132406"/>
              <a:gd name="connsiteY2" fmla="*/ 192259 h 192261"/>
              <a:gd name="connsiteX3" fmla="*/ 2583766 w 3132406"/>
              <a:gd name="connsiteY3" fmla="*/ 0 h 192261"/>
              <a:gd name="connsiteX4" fmla="*/ 3132406 w 3132406"/>
              <a:gd name="connsiteY4" fmla="*/ 192259 h 19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406" h="192261">
                <a:moveTo>
                  <a:pt x="0" y="150056"/>
                </a:moveTo>
                <a:cubicBezTo>
                  <a:pt x="251264" y="73856"/>
                  <a:pt x="502529" y="-2344"/>
                  <a:pt x="792480" y="4690"/>
                </a:cubicBezTo>
                <a:cubicBezTo>
                  <a:pt x="1082431" y="11724"/>
                  <a:pt x="1441157" y="193041"/>
                  <a:pt x="1739705" y="192259"/>
                </a:cubicBezTo>
                <a:cubicBezTo>
                  <a:pt x="2038253" y="191477"/>
                  <a:pt x="2351649" y="0"/>
                  <a:pt x="2583766" y="0"/>
                </a:cubicBezTo>
                <a:cubicBezTo>
                  <a:pt x="2815883" y="0"/>
                  <a:pt x="2974144" y="96129"/>
                  <a:pt x="3132406" y="192259"/>
                </a:cubicBez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図形 14">
            <a:extLst>
              <a:ext uri="{FF2B5EF4-FFF2-40B4-BE49-F238E27FC236}">
                <a16:creationId xmlns:a16="http://schemas.microsoft.com/office/drawing/2014/main" id="{CACA4EB9-F981-4B1F-8296-D3B13C5862AA}"/>
              </a:ext>
            </a:extLst>
          </p:cNvPr>
          <p:cNvSpPr/>
          <p:nvPr/>
        </p:nvSpPr>
        <p:spPr>
          <a:xfrm>
            <a:off x="324779" y="4985322"/>
            <a:ext cx="6242960" cy="198589"/>
          </a:xfrm>
          <a:custGeom>
            <a:avLst/>
            <a:gdLst>
              <a:gd name="connsiteX0" fmla="*/ 0 w 3132406"/>
              <a:gd name="connsiteY0" fmla="*/ 150056 h 192261"/>
              <a:gd name="connsiteX1" fmla="*/ 792480 w 3132406"/>
              <a:gd name="connsiteY1" fmla="*/ 4690 h 192261"/>
              <a:gd name="connsiteX2" fmla="*/ 1739705 w 3132406"/>
              <a:gd name="connsiteY2" fmla="*/ 192259 h 192261"/>
              <a:gd name="connsiteX3" fmla="*/ 2583766 w 3132406"/>
              <a:gd name="connsiteY3" fmla="*/ 0 h 192261"/>
              <a:gd name="connsiteX4" fmla="*/ 3132406 w 3132406"/>
              <a:gd name="connsiteY4" fmla="*/ 192259 h 19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406" h="192261">
                <a:moveTo>
                  <a:pt x="0" y="150056"/>
                </a:moveTo>
                <a:cubicBezTo>
                  <a:pt x="251264" y="73856"/>
                  <a:pt x="502529" y="-2344"/>
                  <a:pt x="792480" y="4690"/>
                </a:cubicBezTo>
                <a:cubicBezTo>
                  <a:pt x="1082431" y="11724"/>
                  <a:pt x="1441157" y="193041"/>
                  <a:pt x="1739705" y="192259"/>
                </a:cubicBezTo>
                <a:cubicBezTo>
                  <a:pt x="2038253" y="191477"/>
                  <a:pt x="2351649" y="0"/>
                  <a:pt x="2583766" y="0"/>
                </a:cubicBezTo>
                <a:cubicBezTo>
                  <a:pt x="2815883" y="0"/>
                  <a:pt x="2974144" y="96129"/>
                  <a:pt x="3132406" y="192259"/>
                </a:cubicBez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73D8E18B-52C5-4E63-89BA-E75462B7CECA}"/>
              </a:ext>
            </a:extLst>
          </p:cNvPr>
          <p:cNvPicPr>
            <a:picLocks noChangeAspect="1"/>
          </p:cNvPicPr>
          <p:nvPr/>
        </p:nvPicPr>
        <p:blipFill>
          <a:blip r:embed="rId4"/>
          <a:stretch>
            <a:fillRect/>
          </a:stretch>
        </p:blipFill>
        <p:spPr>
          <a:xfrm>
            <a:off x="2175677" y="5471905"/>
            <a:ext cx="2506645" cy="504386"/>
          </a:xfrm>
          <a:prstGeom prst="rect">
            <a:avLst/>
          </a:prstGeom>
        </p:spPr>
      </p:pic>
      <p:sp>
        <p:nvSpPr>
          <p:cNvPr id="19" name="正方形/長方形 18">
            <a:extLst>
              <a:ext uri="{FF2B5EF4-FFF2-40B4-BE49-F238E27FC236}">
                <a16:creationId xmlns:a16="http://schemas.microsoft.com/office/drawing/2014/main" id="{3D85F0AE-0314-4086-B444-F9F4343BC815}"/>
              </a:ext>
            </a:extLst>
          </p:cNvPr>
          <p:cNvSpPr/>
          <p:nvPr/>
        </p:nvSpPr>
        <p:spPr>
          <a:xfrm>
            <a:off x="2485820" y="5521945"/>
            <a:ext cx="2139766" cy="4184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81367462"/>
      </p:ext>
    </p:extLst>
  </p:cSld>
  <p:clrMapOvr>
    <a:masterClrMapping/>
  </p:clrMapOvr>
</p:sld>
</file>

<file path=ppt/theme/theme1.xml><?xml version="1.0" encoding="utf-8"?>
<a:theme xmlns:a="http://schemas.openxmlformats.org/drawingml/2006/main" name="Office テーマ">
  <a:themeElements>
    <a:clrScheme name="ユーザー定義 5">
      <a:dk1>
        <a:sysClr val="windowText" lastClr="000000"/>
      </a:dk1>
      <a:lt1>
        <a:sysClr val="window" lastClr="FFFFFF"/>
      </a:lt1>
      <a:dk2>
        <a:srgbClr val="44546A"/>
      </a:dk2>
      <a:lt2>
        <a:srgbClr val="E7E6E6"/>
      </a:lt2>
      <a:accent1>
        <a:srgbClr val="2BABA4"/>
      </a:accent1>
      <a:accent2>
        <a:srgbClr val="E37D5F"/>
      </a:accent2>
      <a:accent3>
        <a:srgbClr val="A5A5A5"/>
      </a:accent3>
      <a:accent4>
        <a:srgbClr val="F2CA5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0555215BBDBE54D8EB43D11617AB274" ma:contentTypeVersion="9" ma:contentTypeDescription="新しいドキュメントを作成します。" ma:contentTypeScope="" ma:versionID="132d0fa087a541294a6a81b346b3bd24">
  <xsd:schema xmlns:xsd="http://www.w3.org/2001/XMLSchema" xmlns:xs="http://www.w3.org/2001/XMLSchema" xmlns:p="http://schemas.microsoft.com/office/2006/metadata/properties" xmlns:ns2="b4560b6e-2edf-45ac-b5c4-b9a246bf0d24" xmlns:ns3="317ba859-1349-47aa-a197-3a6baf64de84" targetNamespace="http://schemas.microsoft.com/office/2006/metadata/properties" ma:root="true" ma:fieldsID="2d6aab72eaaadca483247aeb398d3001" ns2:_="" ns3:_="">
    <xsd:import namespace="b4560b6e-2edf-45ac-b5c4-b9a246bf0d24"/>
    <xsd:import namespace="317ba859-1349-47aa-a197-3a6baf64de8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560b6e-2edf-45ac-b5c4-b9a246bf0d24"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7ba859-1349-47aa-a197-3a6baf64de8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C0BEF8C-560F-4882-87F8-F845AED1C3D8}">
  <ds:schemaRefs>
    <ds:schemaRef ds:uri="http://schemas.microsoft.com/sharepoint/v3/contenttype/forms"/>
  </ds:schemaRefs>
</ds:datastoreItem>
</file>

<file path=customXml/itemProps2.xml><?xml version="1.0" encoding="utf-8"?>
<ds:datastoreItem xmlns:ds="http://schemas.openxmlformats.org/officeDocument/2006/customXml" ds:itemID="{7EDC4CCE-7B6A-4EBF-A2F3-2B9FF19BCB55}"/>
</file>

<file path=customXml/itemProps3.xml><?xml version="1.0" encoding="utf-8"?>
<ds:datastoreItem xmlns:ds="http://schemas.openxmlformats.org/officeDocument/2006/customXml" ds:itemID="{AB4A3EE6-F3A0-4CEB-B2BF-EA27CB33620B}">
  <ds:schemaRefs>
    <ds:schemaRef ds:uri="http://purl.org/dc/elements/1.1/"/>
    <ds:schemaRef ds:uri="http://www.w3.org/XML/1998/namespace"/>
    <ds:schemaRef ds:uri="http://schemas.openxmlformats.org/package/2006/metadata/core-properties"/>
    <ds:schemaRef ds:uri="ce215829-49b1-4043-ad99-2c96b5f487df"/>
    <ds:schemaRef ds:uri="c5463137-b847-430e-a02c-dfd741621316"/>
    <ds:schemaRef ds:uri="http://schemas.microsoft.com/office/2006/documentManagement/types"/>
    <ds:schemaRef ds:uri="http://schemas.microsoft.com/office/infopath/2007/PartnerControls"/>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4566</Words>
  <Application>Microsoft Office PowerPoint</Application>
  <PresentationFormat>A4 210 x 297 mm</PresentationFormat>
  <Paragraphs>500</Paragraphs>
  <Slides>24</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24</vt:i4>
      </vt:variant>
    </vt:vector>
  </HeadingPairs>
  <TitlesOfParts>
    <vt:vector size="32" baseType="lpstr">
      <vt:lpstr>07ロゴたいぷゴシック7</vt:lpstr>
      <vt:lpstr>BIZ UDPゴシック</vt:lpstr>
      <vt:lpstr>Meiryo UI</vt:lpstr>
      <vt:lpstr>游ゴシック</vt:lpstr>
      <vt:lpstr>Arial</vt:lpstr>
      <vt:lpstr>Calibri</vt:lpstr>
      <vt:lpstr>Calibri Light</vt:lpstr>
      <vt:lpstr>Office テーマ</vt:lpstr>
      <vt:lpstr>PowerPoint プレゼンテーション</vt:lpstr>
      <vt:lpstr>目次</vt:lpstr>
      <vt:lpstr>動作環境等</vt:lpstr>
      <vt:lpstr>１．「放課後Plat」 への入会登録</vt:lpstr>
      <vt:lpstr>１．「放課後Plat」 への入会登録</vt:lpstr>
      <vt:lpstr>１．「放課後Plat」 への入会登録</vt:lpstr>
      <vt:lpstr>１．「放課後Plat」 への入会登録　　</vt:lpstr>
      <vt:lpstr>１．「放課後Plat」 への入会登録</vt:lpstr>
      <vt:lpstr>１．「放課後Plat」 への入会登録</vt:lpstr>
      <vt:lpstr>１．「放課後Plat」 への入会登録</vt:lpstr>
      <vt:lpstr>１．「放課後Plat」 への入会登録</vt:lpstr>
      <vt:lpstr>１．「放課後Plat」 への入会登録</vt:lpstr>
      <vt:lpstr>２．連絡帳（アフタースクールへの問合せ）</vt:lpstr>
      <vt:lpstr>２．連絡帳（アフタースクールへの問合せ）</vt:lpstr>
      <vt:lpstr>３．アフタースクールの利用予約　　</vt:lpstr>
      <vt:lpstr>３．アフタースクールの利用予約</vt:lpstr>
      <vt:lpstr>３．アフタースクールの利用予約</vt:lpstr>
      <vt:lpstr>３．アフタースクールの利用予約</vt:lpstr>
      <vt:lpstr>３．アフタースクールの利用予約</vt:lpstr>
      <vt:lpstr>３．アフタースクールの利用予約</vt:lpstr>
      <vt:lpstr>３．アフタースクールの利用予約</vt:lpstr>
      <vt:lpstr>４．FAQ</vt:lpstr>
      <vt:lpstr>４．FAQ</vt:lpstr>
      <vt:lpstr>４．FAQ</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放課後NPOアフタースクール</dc:creator>
  <cp:lastModifiedBy>佳奈子 吉田</cp:lastModifiedBy>
  <cp:revision>1</cp:revision>
  <cp:lastPrinted>2020-08-14T00:50:20Z</cp:lastPrinted>
  <dcterms:created xsi:type="dcterms:W3CDTF">2017-09-11T15:29:13Z</dcterms:created>
  <dcterms:modified xsi:type="dcterms:W3CDTF">2021-01-04T13:58:33Z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0x01010070555215BBDBE54D8EB43D11617AB274</vt:lpwstr>
  </property>
</Properties>
</file>